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4" r:id="rId5"/>
    <p:sldId id="261" r:id="rId6"/>
    <p:sldId id="266" r:id="rId7"/>
    <p:sldId id="267" r:id="rId8"/>
    <p:sldId id="263" r:id="rId9"/>
    <p:sldId id="256"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4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an jie" userId="0daab13e89ff3111" providerId="LiveId" clId="{A914BED6-9B65-4C31-891A-D6A033F3E1E2}"/>
    <pc:docChg chg="undo custSel addSld delSld modSld sldOrd">
      <pc:chgData name="guan jie" userId="0daab13e89ff3111" providerId="LiveId" clId="{A914BED6-9B65-4C31-891A-D6A033F3E1E2}" dt="2019-11-25T20:47:22.467" v="1432" actId="1076"/>
      <pc:docMkLst>
        <pc:docMk/>
      </pc:docMkLst>
      <pc:sldChg chg="modSp">
        <pc:chgData name="guan jie" userId="0daab13e89ff3111" providerId="LiveId" clId="{A914BED6-9B65-4C31-891A-D6A033F3E1E2}" dt="2019-11-25T17:14:11.104" v="1424" actId="20577"/>
        <pc:sldMkLst>
          <pc:docMk/>
          <pc:sldMk cId="2046113882" sldId="256"/>
        </pc:sldMkLst>
        <pc:spChg chg="mod">
          <ac:chgData name="guan jie" userId="0daab13e89ff3111" providerId="LiveId" clId="{A914BED6-9B65-4C31-891A-D6A033F3E1E2}" dt="2019-11-25T17:09:11.046" v="1360" actId="20577"/>
          <ac:spMkLst>
            <pc:docMk/>
            <pc:sldMk cId="2046113882" sldId="256"/>
            <ac:spMk id="30" creationId="{71DE896F-81AC-4522-B309-CA027E527123}"/>
          </ac:spMkLst>
        </pc:spChg>
        <pc:spChg chg="mod">
          <ac:chgData name="guan jie" userId="0daab13e89ff3111" providerId="LiveId" clId="{A914BED6-9B65-4C31-891A-D6A033F3E1E2}" dt="2019-11-25T17:14:11.104" v="1424" actId="20577"/>
          <ac:spMkLst>
            <pc:docMk/>
            <pc:sldMk cId="2046113882" sldId="256"/>
            <ac:spMk id="48" creationId="{F5946FDD-48DA-488F-A379-5CB9F644BBF3}"/>
          </ac:spMkLst>
        </pc:spChg>
      </pc:sldChg>
      <pc:sldChg chg="ord">
        <pc:chgData name="guan jie" userId="0daab13e89ff3111" providerId="LiveId" clId="{A914BED6-9B65-4C31-891A-D6A033F3E1E2}" dt="2019-11-18T15:06:47.210" v="535"/>
        <pc:sldMkLst>
          <pc:docMk/>
          <pc:sldMk cId="312782361" sldId="257"/>
        </pc:sldMkLst>
      </pc:sldChg>
      <pc:sldChg chg="addSp delSp modSp">
        <pc:chgData name="guan jie" userId="0daab13e89ff3111" providerId="LiveId" clId="{A914BED6-9B65-4C31-891A-D6A033F3E1E2}" dt="2019-11-25T15:23:31.163" v="1111" actId="1076"/>
        <pc:sldMkLst>
          <pc:docMk/>
          <pc:sldMk cId="2451011420" sldId="258"/>
        </pc:sldMkLst>
        <pc:spChg chg="mod">
          <ac:chgData name="guan jie" userId="0daab13e89ff3111" providerId="LiveId" clId="{A914BED6-9B65-4C31-891A-D6A033F3E1E2}" dt="2019-11-25T15:17:52.584" v="926" actId="1076"/>
          <ac:spMkLst>
            <pc:docMk/>
            <pc:sldMk cId="2451011420" sldId="258"/>
            <ac:spMk id="5" creationId="{97A92636-6DE8-4BC9-B345-A4711504076F}"/>
          </ac:spMkLst>
        </pc:spChg>
        <pc:spChg chg="mod">
          <ac:chgData name="guan jie" userId="0daab13e89ff3111" providerId="LiveId" clId="{A914BED6-9B65-4C31-891A-D6A033F3E1E2}" dt="2019-11-18T17:56:34.968" v="833" actId="207"/>
          <ac:spMkLst>
            <pc:docMk/>
            <pc:sldMk cId="2451011420" sldId="258"/>
            <ac:spMk id="6" creationId="{A89B786A-3FD9-431C-A7D3-A4CE81846EDD}"/>
          </ac:spMkLst>
        </pc:spChg>
        <pc:spChg chg="mod">
          <ac:chgData name="guan jie" userId="0daab13e89ff3111" providerId="LiveId" clId="{A914BED6-9B65-4C31-891A-D6A033F3E1E2}" dt="2019-11-18T14:35:58.605" v="306" actId="1076"/>
          <ac:spMkLst>
            <pc:docMk/>
            <pc:sldMk cId="2451011420" sldId="258"/>
            <ac:spMk id="9" creationId="{E3B988C2-4B07-455B-9FD7-30443425F6A8}"/>
          </ac:spMkLst>
        </pc:spChg>
        <pc:spChg chg="mod">
          <ac:chgData name="guan jie" userId="0daab13e89ff3111" providerId="LiveId" clId="{A914BED6-9B65-4C31-891A-D6A033F3E1E2}" dt="2019-11-18T16:45:18.222" v="785" actId="207"/>
          <ac:spMkLst>
            <pc:docMk/>
            <pc:sldMk cId="2451011420" sldId="258"/>
            <ac:spMk id="10" creationId="{07CFC9D9-A8BD-41EA-9BFA-E04DEF251EB9}"/>
          </ac:spMkLst>
        </pc:spChg>
        <pc:spChg chg="mod">
          <ac:chgData name="guan jie" userId="0daab13e89ff3111" providerId="LiveId" clId="{A914BED6-9B65-4C31-891A-D6A033F3E1E2}" dt="2019-11-25T15:18:09.555" v="932" actId="1076"/>
          <ac:spMkLst>
            <pc:docMk/>
            <pc:sldMk cId="2451011420" sldId="258"/>
            <ac:spMk id="12" creationId="{17070237-E297-48D5-A396-89850C8E03DB}"/>
          </ac:spMkLst>
        </pc:spChg>
        <pc:spChg chg="mod">
          <ac:chgData name="guan jie" userId="0daab13e89ff3111" providerId="LiveId" clId="{A914BED6-9B65-4C31-891A-D6A033F3E1E2}" dt="2019-11-18T16:33:39.882" v="744" actId="14100"/>
          <ac:spMkLst>
            <pc:docMk/>
            <pc:sldMk cId="2451011420" sldId="258"/>
            <ac:spMk id="18" creationId="{A4AFECAE-1255-496D-8530-E6B71DF093D7}"/>
          </ac:spMkLst>
        </pc:spChg>
        <pc:spChg chg="add mod">
          <ac:chgData name="guan jie" userId="0daab13e89ff3111" providerId="LiveId" clId="{A914BED6-9B65-4C31-891A-D6A033F3E1E2}" dt="2019-11-18T14:39:14.118" v="332" actId="1076"/>
          <ac:spMkLst>
            <pc:docMk/>
            <pc:sldMk cId="2451011420" sldId="258"/>
            <ac:spMk id="37" creationId="{FE89C782-AB7A-4E0D-85D4-6BA0A4405999}"/>
          </ac:spMkLst>
        </pc:spChg>
        <pc:spChg chg="add mod">
          <ac:chgData name="guan jie" userId="0daab13e89ff3111" providerId="LiveId" clId="{A914BED6-9B65-4C31-891A-D6A033F3E1E2}" dt="2019-11-25T15:19:07.039" v="970" actId="1076"/>
          <ac:spMkLst>
            <pc:docMk/>
            <pc:sldMk cId="2451011420" sldId="258"/>
            <ac:spMk id="43" creationId="{7B789A10-889D-4ACD-89B3-45B3E6164A86}"/>
          </ac:spMkLst>
        </pc:spChg>
        <pc:spChg chg="add mod">
          <ac:chgData name="guan jie" userId="0daab13e89ff3111" providerId="LiveId" clId="{A914BED6-9B65-4C31-891A-D6A033F3E1E2}" dt="2019-11-25T15:20:17.453" v="995" actId="1076"/>
          <ac:spMkLst>
            <pc:docMk/>
            <pc:sldMk cId="2451011420" sldId="258"/>
            <ac:spMk id="53" creationId="{7AAC5E59-1CF7-4880-9236-C60B50830312}"/>
          </ac:spMkLst>
        </pc:spChg>
        <pc:spChg chg="mod">
          <ac:chgData name="guan jie" userId="0daab13e89ff3111" providerId="LiveId" clId="{A914BED6-9B65-4C31-891A-D6A033F3E1E2}" dt="2019-11-18T14:39:17.199" v="333" actId="1076"/>
          <ac:spMkLst>
            <pc:docMk/>
            <pc:sldMk cId="2451011420" sldId="258"/>
            <ac:spMk id="62" creationId="{9BB43B4D-4B6C-4B44-AF5A-30840D489164}"/>
          </ac:spMkLst>
        </pc:spChg>
        <pc:spChg chg="add mod">
          <ac:chgData name="guan jie" userId="0daab13e89ff3111" providerId="LiveId" clId="{A914BED6-9B65-4C31-891A-D6A033F3E1E2}" dt="2019-11-25T15:19:03.127" v="969" actId="1076"/>
          <ac:spMkLst>
            <pc:docMk/>
            <pc:sldMk cId="2451011420" sldId="258"/>
            <ac:spMk id="64" creationId="{1E9E52D9-9DF0-43E4-8DF4-E25D67C0F949}"/>
          </ac:spMkLst>
        </pc:spChg>
        <pc:spChg chg="add mod">
          <ac:chgData name="guan jie" userId="0daab13e89ff3111" providerId="LiveId" clId="{A914BED6-9B65-4C31-891A-D6A033F3E1E2}" dt="2019-11-18T14:42:42.980" v="384" actId="1076"/>
          <ac:spMkLst>
            <pc:docMk/>
            <pc:sldMk cId="2451011420" sldId="258"/>
            <ac:spMk id="68" creationId="{41889EB0-0A56-4AE3-BE2F-F62BC91923BA}"/>
          </ac:spMkLst>
        </pc:spChg>
        <pc:spChg chg="add del">
          <ac:chgData name="guan jie" userId="0daab13e89ff3111" providerId="LiveId" clId="{A914BED6-9B65-4C31-891A-D6A033F3E1E2}" dt="2019-11-25T15:19:19.599" v="972"/>
          <ac:spMkLst>
            <pc:docMk/>
            <pc:sldMk cId="2451011420" sldId="258"/>
            <ac:spMk id="74" creationId="{EAC54533-A00C-497F-8F8E-25AC7395CDEC}"/>
          </ac:spMkLst>
        </pc:spChg>
        <pc:spChg chg="add mod">
          <ac:chgData name="guan jie" userId="0daab13e89ff3111" providerId="LiveId" clId="{A914BED6-9B65-4C31-891A-D6A033F3E1E2}" dt="2019-11-25T15:19:56.294" v="988" actId="1076"/>
          <ac:spMkLst>
            <pc:docMk/>
            <pc:sldMk cId="2451011420" sldId="258"/>
            <ac:spMk id="81" creationId="{6994D998-6874-44DA-86FC-07C98F1AA56D}"/>
          </ac:spMkLst>
        </pc:spChg>
        <pc:picChg chg="add mod">
          <ac:chgData name="guan jie" userId="0daab13e89ff3111" providerId="LiveId" clId="{A914BED6-9B65-4C31-891A-D6A033F3E1E2}" dt="2019-11-25T15:20:19.632" v="996" actId="1076"/>
          <ac:picMkLst>
            <pc:docMk/>
            <pc:sldMk cId="2451011420" sldId="258"/>
            <ac:picMk id="2" creationId="{56784C39-BAE4-4925-B44F-86A97E05BBD1}"/>
          </ac:picMkLst>
        </pc:picChg>
        <pc:picChg chg="add mod">
          <ac:chgData name="guan jie" userId="0daab13e89ff3111" providerId="LiveId" clId="{A914BED6-9B65-4C31-891A-D6A033F3E1E2}" dt="2019-11-18T17:56:56.050" v="834" actId="1076"/>
          <ac:picMkLst>
            <pc:docMk/>
            <pc:sldMk cId="2451011420" sldId="258"/>
            <ac:picMk id="79" creationId="{BEBD8C4B-B88E-4C03-B5E5-B25291AE3278}"/>
          </ac:picMkLst>
        </pc:picChg>
        <pc:picChg chg="add mod">
          <ac:chgData name="guan jie" userId="0daab13e89ff3111" providerId="LiveId" clId="{A914BED6-9B65-4C31-891A-D6A033F3E1E2}" dt="2019-11-25T15:19:50.260" v="981" actId="1076"/>
          <ac:picMkLst>
            <pc:docMk/>
            <pc:sldMk cId="2451011420" sldId="258"/>
            <ac:picMk id="1026" creationId="{5A4E323A-621C-408D-89DE-4D2B64ADA32D}"/>
          </ac:picMkLst>
        </pc:picChg>
        <pc:picChg chg="add mod">
          <ac:chgData name="guan jie" userId="0daab13e89ff3111" providerId="LiveId" clId="{A914BED6-9B65-4C31-891A-D6A033F3E1E2}" dt="2019-11-18T16:32:26.082" v="719" actId="1076"/>
          <ac:picMkLst>
            <pc:docMk/>
            <pc:sldMk cId="2451011420" sldId="258"/>
            <ac:picMk id="1028" creationId="{CC6D16D7-F2FA-4353-81DD-E1D0501EBAEB}"/>
          </ac:picMkLst>
        </pc:picChg>
        <pc:picChg chg="add del mod">
          <ac:chgData name="guan jie" userId="0daab13e89ff3111" providerId="LiveId" clId="{A914BED6-9B65-4C31-891A-D6A033F3E1E2}" dt="2019-11-25T15:16:05.317" v="905" actId="478"/>
          <ac:picMkLst>
            <pc:docMk/>
            <pc:sldMk cId="2451011420" sldId="258"/>
            <ac:picMk id="1030" creationId="{4F8F66B7-45A9-4390-8C00-2AF2A1F7F6E3}"/>
          </ac:picMkLst>
        </pc:picChg>
        <pc:picChg chg="add mod">
          <ac:chgData name="guan jie" userId="0daab13e89ff3111" providerId="LiveId" clId="{A914BED6-9B65-4C31-891A-D6A033F3E1E2}" dt="2019-11-18T16:35:36.052" v="759" actId="1076"/>
          <ac:picMkLst>
            <pc:docMk/>
            <pc:sldMk cId="2451011420" sldId="258"/>
            <ac:picMk id="1032" creationId="{F80EB7B9-94C2-4C6D-9A72-B0B3849D06EB}"/>
          </ac:picMkLst>
        </pc:picChg>
        <pc:picChg chg="add mod">
          <ac:chgData name="guan jie" userId="0daab13e89ff3111" providerId="LiveId" clId="{A914BED6-9B65-4C31-891A-D6A033F3E1E2}" dt="2019-11-18T17:56:28.980" v="832" actId="207"/>
          <ac:picMkLst>
            <pc:docMk/>
            <pc:sldMk cId="2451011420" sldId="258"/>
            <ac:picMk id="1034" creationId="{F5E47B94-0E0B-49ED-BBE2-6BD24187A1E8}"/>
          </ac:picMkLst>
        </pc:picChg>
        <pc:picChg chg="add mod">
          <ac:chgData name="guan jie" userId="0daab13e89ff3111" providerId="LiveId" clId="{A914BED6-9B65-4C31-891A-D6A033F3E1E2}" dt="2019-11-18T16:38:21.851" v="772" actId="1076"/>
          <ac:picMkLst>
            <pc:docMk/>
            <pc:sldMk cId="2451011420" sldId="258"/>
            <ac:picMk id="1036" creationId="{4B4D90B1-E764-4228-85C6-7A143540C993}"/>
          </ac:picMkLst>
        </pc:picChg>
        <pc:picChg chg="add mod">
          <ac:chgData name="guan jie" userId="0daab13e89ff3111" providerId="LiveId" clId="{A914BED6-9B65-4C31-891A-D6A033F3E1E2}" dt="2019-11-25T15:23:31.163" v="1111" actId="1076"/>
          <ac:picMkLst>
            <pc:docMk/>
            <pc:sldMk cId="2451011420" sldId="258"/>
            <ac:picMk id="1038" creationId="{C9A8FAE1-2D41-42D1-B541-6DA4931EA62F}"/>
          </ac:picMkLst>
        </pc:picChg>
        <pc:cxnChg chg="mod">
          <ac:chgData name="guan jie" userId="0daab13e89ff3111" providerId="LiveId" clId="{A914BED6-9B65-4C31-891A-D6A033F3E1E2}" dt="2019-11-25T15:18:51.770" v="965" actId="14100"/>
          <ac:cxnSpMkLst>
            <pc:docMk/>
            <pc:sldMk cId="2451011420" sldId="258"/>
            <ac:cxnSpMk id="15" creationId="{5E1EAAA9-158B-458E-BB9D-4EFDD8A53533}"/>
          </ac:cxnSpMkLst>
        </pc:cxnChg>
        <pc:cxnChg chg="mod">
          <ac:chgData name="guan jie" userId="0daab13e89ff3111" providerId="LiveId" clId="{A914BED6-9B65-4C31-891A-D6A033F3E1E2}" dt="2019-11-25T15:17:54.738" v="927" actId="14100"/>
          <ac:cxnSpMkLst>
            <pc:docMk/>
            <pc:sldMk cId="2451011420" sldId="258"/>
            <ac:cxnSpMk id="26" creationId="{CDAA011F-8485-4F7E-BCB8-CBF25A1C1D10}"/>
          </ac:cxnSpMkLst>
        </pc:cxnChg>
        <pc:cxnChg chg="mod">
          <ac:chgData name="guan jie" userId="0daab13e89ff3111" providerId="LiveId" clId="{A914BED6-9B65-4C31-891A-D6A033F3E1E2}" dt="2019-11-18T14:35:58.605" v="306" actId="1076"/>
          <ac:cxnSpMkLst>
            <pc:docMk/>
            <pc:sldMk cId="2451011420" sldId="258"/>
            <ac:cxnSpMk id="39" creationId="{A065C1BE-FAFC-4319-960C-0979E2E7C149}"/>
          </ac:cxnSpMkLst>
        </pc:cxnChg>
        <pc:cxnChg chg="add mod">
          <ac:chgData name="guan jie" userId="0daab13e89ff3111" providerId="LiveId" clId="{A914BED6-9B65-4C31-891A-D6A033F3E1E2}" dt="2019-11-18T14:39:24.791" v="335" actId="14100"/>
          <ac:cxnSpMkLst>
            <pc:docMk/>
            <pc:sldMk cId="2451011420" sldId="258"/>
            <ac:cxnSpMk id="40" creationId="{9721D915-0E0E-4792-9EBF-E876D1255853}"/>
          </ac:cxnSpMkLst>
        </pc:cxnChg>
        <pc:cxnChg chg="mod">
          <ac:chgData name="guan jie" userId="0daab13e89ff3111" providerId="LiveId" clId="{A914BED6-9B65-4C31-891A-D6A033F3E1E2}" dt="2019-11-25T15:18:09.555" v="932" actId="1076"/>
          <ac:cxnSpMkLst>
            <pc:docMk/>
            <pc:sldMk cId="2451011420" sldId="258"/>
            <ac:cxnSpMk id="47" creationId="{B773C751-EA13-464A-A11E-4D3D74DAB458}"/>
          </ac:cxnSpMkLst>
        </pc:cxnChg>
        <pc:cxnChg chg="mod">
          <ac:chgData name="guan jie" userId="0daab13e89ff3111" providerId="LiveId" clId="{A914BED6-9B65-4C31-891A-D6A033F3E1E2}" dt="2019-11-18T14:35:58.605" v="306" actId="1076"/>
          <ac:cxnSpMkLst>
            <pc:docMk/>
            <pc:sldMk cId="2451011420" sldId="258"/>
            <ac:cxnSpMk id="49" creationId="{1BE9531B-2EFA-4B6D-867D-95AECF32FCA2}"/>
          </ac:cxnSpMkLst>
        </pc:cxnChg>
        <pc:cxnChg chg="mod">
          <ac:chgData name="guan jie" userId="0daab13e89ff3111" providerId="LiveId" clId="{A914BED6-9B65-4C31-891A-D6A033F3E1E2}" dt="2019-11-25T15:18:09.555" v="932" actId="1076"/>
          <ac:cxnSpMkLst>
            <pc:docMk/>
            <pc:sldMk cId="2451011420" sldId="258"/>
            <ac:cxnSpMk id="50" creationId="{23E5081A-7FD9-4ADA-9D57-A40B1D429DCD}"/>
          </ac:cxnSpMkLst>
        </pc:cxnChg>
        <pc:cxnChg chg="add mod">
          <ac:chgData name="guan jie" userId="0daab13e89ff3111" providerId="LiveId" clId="{A914BED6-9B65-4C31-891A-D6A033F3E1E2}" dt="2019-11-25T15:20:17.453" v="995" actId="1076"/>
          <ac:cxnSpMkLst>
            <pc:docMk/>
            <pc:sldMk cId="2451011420" sldId="258"/>
            <ac:cxnSpMk id="52" creationId="{69FA3021-1DDF-45A3-8F3F-56414694594C}"/>
          </ac:cxnSpMkLst>
        </pc:cxnChg>
        <pc:cxnChg chg="add mod">
          <ac:chgData name="guan jie" userId="0daab13e89ff3111" providerId="LiveId" clId="{A914BED6-9B65-4C31-891A-D6A033F3E1E2}" dt="2019-11-25T15:19:07.039" v="970" actId="1076"/>
          <ac:cxnSpMkLst>
            <pc:docMk/>
            <pc:sldMk cId="2451011420" sldId="258"/>
            <ac:cxnSpMk id="59" creationId="{DD90FBF4-7515-47FA-845C-7037DEF830B8}"/>
          </ac:cxnSpMkLst>
        </pc:cxnChg>
        <pc:cxnChg chg="add del mod">
          <ac:chgData name="guan jie" userId="0daab13e89ff3111" providerId="LiveId" clId="{A914BED6-9B65-4C31-891A-D6A033F3E1E2}" dt="2019-11-25T15:18:48.674" v="964" actId="478"/>
          <ac:cxnSpMkLst>
            <pc:docMk/>
            <pc:sldMk cId="2451011420" sldId="258"/>
            <ac:cxnSpMk id="66" creationId="{7B013D82-EF6F-4B84-803E-CA15F3B5F117}"/>
          </ac:cxnSpMkLst>
        </pc:cxnChg>
        <pc:cxnChg chg="mod">
          <ac:chgData name="guan jie" userId="0daab13e89ff3111" providerId="LiveId" clId="{A914BED6-9B65-4C31-891A-D6A033F3E1E2}" dt="2019-11-18T16:33:39.882" v="744" actId="14100"/>
          <ac:cxnSpMkLst>
            <pc:docMk/>
            <pc:sldMk cId="2451011420" sldId="258"/>
            <ac:cxnSpMk id="67" creationId="{214BFD84-C3C8-42E3-A96F-D51BC482CB89}"/>
          </ac:cxnSpMkLst>
        </pc:cxnChg>
        <pc:cxnChg chg="add mod">
          <ac:chgData name="guan jie" userId="0daab13e89ff3111" providerId="LiveId" clId="{A914BED6-9B65-4C31-891A-D6A033F3E1E2}" dt="2019-11-25T15:19:07.039" v="970" actId="1076"/>
          <ac:cxnSpMkLst>
            <pc:docMk/>
            <pc:sldMk cId="2451011420" sldId="258"/>
            <ac:cxnSpMk id="69" creationId="{6A728B7A-1790-4319-96D4-DA4DD1329043}"/>
          </ac:cxnSpMkLst>
        </pc:cxnChg>
        <pc:cxnChg chg="mod">
          <ac:chgData name="guan jie" userId="0daab13e89ff3111" providerId="LiveId" clId="{A914BED6-9B65-4C31-891A-D6A033F3E1E2}" dt="2019-11-25T15:20:17.453" v="995" actId="1076"/>
          <ac:cxnSpMkLst>
            <pc:docMk/>
            <pc:sldMk cId="2451011420" sldId="258"/>
            <ac:cxnSpMk id="71" creationId="{30444F0C-BC2E-4A3E-B750-3D73634ED0E5}"/>
          </ac:cxnSpMkLst>
        </pc:cxnChg>
        <pc:cxnChg chg="add mod">
          <ac:chgData name="guan jie" userId="0daab13e89ff3111" providerId="LiveId" clId="{A914BED6-9B65-4C31-891A-D6A033F3E1E2}" dt="2019-11-18T14:42:42.980" v="384" actId="1076"/>
          <ac:cxnSpMkLst>
            <pc:docMk/>
            <pc:sldMk cId="2451011420" sldId="258"/>
            <ac:cxnSpMk id="72" creationId="{206405A7-FC59-459B-B601-00A3D88E5695}"/>
          </ac:cxnSpMkLst>
        </pc:cxnChg>
        <pc:cxnChg chg="add mod">
          <ac:chgData name="guan jie" userId="0daab13e89ff3111" providerId="LiveId" clId="{A914BED6-9B65-4C31-891A-D6A033F3E1E2}" dt="2019-11-25T15:20:17.453" v="995" actId="1076"/>
          <ac:cxnSpMkLst>
            <pc:docMk/>
            <pc:sldMk cId="2451011420" sldId="258"/>
            <ac:cxnSpMk id="75" creationId="{D7F58B68-C6BA-470B-8D6E-31A9309A1ACB}"/>
          </ac:cxnSpMkLst>
        </pc:cxnChg>
        <pc:cxnChg chg="add mod">
          <ac:chgData name="guan jie" userId="0daab13e89ff3111" providerId="LiveId" clId="{A914BED6-9B65-4C31-891A-D6A033F3E1E2}" dt="2019-11-25T15:19:58.898" v="989" actId="14100"/>
          <ac:cxnSpMkLst>
            <pc:docMk/>
            <pc:sldMk cId="2451011420" sldId="258"/>
            <ac:cxnSpMk id="76" creationId="{4F3C3CCA-AA1F-4E43-B947-DEBD2602F310}"/>
          </ac:cxnSpMkLst>
        </pc:cxnChg>
        <pc:cxnChg chg="add mod">
          <ac:chgData name="guan jie" userId="0daab13e89ff3111" providerId="LiveId" clId="{A914BED6-9B65-4C31-891A-D6A033F3E1E2}" dt="2019-11-25T15:20:11.470" v="994" actId="14100"/>
          <ac:cxnSpMkLst>
            <pc:docMk/>
            <pc:sldMk cId="2451011420" sldId="258"/>
            <ac:cxnSpMk id="83" creationId="{EFCABDAB-0CDD-4000-9D77-0E61AD4B080B}"/>
          </ac:cxnSpMkLst>
        </pc:cxnChg>
      </pc:sldChg>
      <pc:sldChg chg="ord">
        <pc:chgData name="guan jie" userId="0daab13e89ff3111" providerId="LiveId" clId="{A914BED6-9B65-4C31-891A-D6A033F3E1E2}" dt="2019-11-18T15:06:47.210" v="535"/>
        <pc:sldMkLst>
          <pc:docMk/>
          <pc:sldMk cId="1020761554" sldId="259"/>
        </pc:sldMkLst>
      </pc:sldChg>
      <pc:sldChg chg="modSp">
        <pc:chgData name="guan jie" userId="0daab13e89ff3111" providerId="LiveId" clId="{A914BED6-9B65-4C31-891A-D6A033F3E1E2}" dt="2019-11-18T14:26:42.787" v="237" actId="1076"/>
        <pc:sldMkLst>
          <pc:docMk/>
          <pc:sldMk cId="1798888451" sldId="260"/>
        </pc:sldMkLst>
        <pc:spChg chg="mod">
          <ac:chgData name="guan jie" userId="0daab13e89ff3111" providerId="LiveId" clId="{A914BED6-9B65-4C31-891A-D6A033F3E1E2}" dt="2019-11-18T14:26:42.787" v="237" actId="1076"/>
          <ac:spMkLst>
            <pc:docMk/>
            <pc:sldMk cId="1798888451" sldId="260"/>
            <ac:spMk id="4" creationId="{03791D4C-A5B5-4F02-9290-1A861F761DF1}"/>
          </ac:spMkLst>
        </pc:spChg>
      </pc:sldChg>
      <pc:sldChg chg="addSp delSp modSp ord">
        <pc:chgData name="guan jie" userId="0daab13e89ff3111" providerId="LiveId" clId="{A914BED6-9B65-4C31-891A-D6A033F3E1E2}" dt="2019-11-25T17:16:15.140" v="1427" actId="1076"/>
        <pc:sldMkLst>
          <pc:docMk/>
          <pc:sldMk cId="2149600628" sldId="261"/>
        </pc:sldMkLst>
        <pc:spChg chg="del">
          <ac:chgData name="guan jie" userId="0daab13e89ff3111" providerId="LiveId" clId="{A914BED6-9B65-4C31-891A-D6A033F3E1E2}" dt="2019-11-18T14:19:44.711" v="21" actId="478"/>
          <ac:spMkLst>
            <pc:docMk/>
            <pc:sldMk cId="2149600628" sldId="261"/>
            <ac:spMk id="4" creationId="{34C3F2B9-EE0D-47EF-ACD6-D16907ACD59E}"/>
          </ac:spMkLst>
        </pc:spChg>
        <pc:spChg chg="del">
          <ac:chgData name="guan jie" userId="0daab13e89ff3111" providerId="LiveId" clId="{A914BED6-9B65-4C31-891A-D6A033F3E1E2}" dt="2019-11-18T14:19:44.711" v="21" actId="478"/>
          <ac:spMkLst>
            <pc:docMk/>
            <pc:sldMk cId="2149600628" sldId="261"/>
            <ac:spMk id="5" creationId="{B45F322B-505B-4DF1-80B9-C74F129F9F62}"/>
          </ac:spMkLst>
        </pc:spChg>
        <pc:spChg chg="mod">
          <ac:chgData name="guan jie" userId="0daab13e89ff3111" providerId="LiveId" clId="{A914BED6-9B65-4C31-891A-D6A033F3E1E2}" dt="2019-11-25T17:15:22.121" v="1425" actId="1076"/>
          <ac:spMkLst>
            <pc:docMk/>
            <pc:sldMk cId="2149600628" sldId="261"/>
            <ac:spMk id="6" creationId="{251A1246-3894-4828-B79B-14C071FB37C8}"/>
          </ac:spMkLst>
        </pc:spChg>
        <pc:spChg chg="del">
          <ac:chgData name="guan jie" userId="0daab13e89ff3111" providerId="LiveId" clId="{A914BED6-9B65-4C31-891A-D6A033F3E1E2}" dt="2019-11-18T14:19:44.711" v="21" actId="478"/>
          <ac:spMkLst>
            <pc:docMk/>
            <pc:sldMk cId="2149600628" sldId="261"/>
            <ac:spMk id="7" creationId="{11B8C7DA-2D10-48E9-8154-5B409A28216C}"/>
          </ac:spMkLst>
        </pc:spChg>
        <pc:spChg chg="del">
          <ac:chgData name="guan jie" userId="0daab13e89ff3111" providerId="LiveId" clId="{A914BED6-9B65-4C31-891A-D6A033F3E1E2}" dt="2019-11-18T14:19:44.711" v="21" actId="478"/>
          <ac:spMkLst>
            <pc:docMk/>
            <pc:sldMk cId="2149600628" sldId="261"/>
            <ac:spMk id="8" creationId="{789A39ED-417F-4512-81CE-59EBD1C41565}"/>
          </ac:spMkLst>
        </pc:spChg>
        <pc:spChg chg="mod">
          <ac:chgData name="guan jie" userId="0daab13e89ff3111" providerId="LiveId" clId="{A914BED6-9B65-4C31-891A-D6A033F3E1E2}" dt="2019-11-25T17:15:22.121" v="1425" actId="1076"/>
          <ac:spMkLst>
            <pc:docMk/>
            <pc:sldMk cId="2149600628" sldId="261"/>
            <ac:spMk id="9" creationId="{9C913468-1179-41A2-9147-EF532B76D3CE}"/>
          </ac:spMkLst>
        </pc:spChg>
        <pc:spChg chg="add mod">
          <ac:chgData name="guan jie" userId="0daab13e89ff3111" providerId="LiveId" clId="{A914BED6-9B65-4C31-891A-D6A033F3E1E2}" dt="2019-11-25T17:15:22.121" v="1425" actId="1076"/>
          <ac:spMkLst>
            <pc:docMk/>
            <pc:sldMk cId="2149600628" sldId="261"/>
            <ac:spMk id="10" creationId="{BDAB2C88-8EDE-4C1D-A66B-DCA39CCCC155}"/>
          </ac:spMkLst>
        </pc:spChg>
        <pc:spChg chg="mod">
          <ac:chgData name="guan jie" userId="0daab13e89ff3111" providerId="LiveId" clId="{A914BED6-9B65-4C31-891A-D6A033F3E1E2}" dt="2019-11-25T17:15:22.121" v="1425" actId="1076"/>
          <ac:spMkLst>
            <pc:docMk/>
            <pc:sldMk cId="2149600628" sldId="261"/>
            <ac:spMk id="15" creationId="{251A1246-3894-4828-B79B-14C071FB37C8}"/>
          </ac:spMkLst>
        </pc:spChg>
        <pc:spChg chg="add mod">
          <ac:chgData name="guan jie" userId="0daab13e89ff3111" providerId="LiveId" clId="{A914BED6-9B65-4C31-891A-D6A033F3E1E2}" dt="2019-11-25T17:15:22.121" v="1425" actId="1076"/>
          <ac:spMkLst>
            <pc:docMk/>
            <pc:sldMk cId="2149600628" sldId="261"/>
            <ac:spMk id="23" creationId="{D3319350-022E-42BA-968E-FFBD0443A2A4}"/>
          </ac:spMkLst>
        </pc:spChg>
        <pc:spChg chg="add mod">
          <ac:chgData name="guan jie" userId="0daab13e89ff3111" providerId="LiveId" clId="{A914BED6-9B65-4C31-891A-D6A033F3E1E2}" dt="2019-11-25T17:15:22.121" v="1425" actId="1076"/>
          <ac:spMkLst>
            <pc:docMk/>
            <pc:sldMk cId="2149600628" sldId="261"/>
            <ac:spMk id="28" creationId="{83F0CF10-3C4A-4732-8511-8E0A826CBEB8}"/>
          </ac:spMkLst>
        </pc:spChg>
        <pc:spChg chg="add mod">
          <ac:chgData name="guan jie" userId="0daab13e89ff3111" providerId="LiveId" clId="{A914BED6-9B65-4C31-891A-D6A033F3E1E2}" dt="2019-11-25T17:15:22.121" v="1425" actId="1076"/>
          <ac:spMkLst>
            <pc:docMk/>
            <pc:sldMk cId="2149600628" sldId="261"/>
            <ac:spMk id="33" creationId="{2C9DE69C-71E3-4F04-85D2-B1CEA39B85BB}"/>
          </ac:spMkLst>
        </pc:spChg>
        <pc:spChg chg="add mod">
          <ac:chgData name="guan jie" userId="0daab13e89ff3111" providerId="LiveId" clId="{A914BED6-9B65-4C31-891A-D6A033F3E1E2}" dt="2019-11-25T17:16:15.140" v="1427" actId="1076"/>
          <ac:spMkLst>
            <pc:docMk/>
            <pc:sldMk cId="2149600628" sldId="261"/>
            <ac:spMk id="35" creationId="{1502CFCA-C4F1-4ED5-9E6B-7B8EA60BAF1E}"/>
          </ac:spMkLst>
        </pc:spChg>
        <pc:spChg chg="add mod">
          <ac:chgData name="guan jie" userId="0daab13e89ff3111" providerId="LiveId" clId="{A914BED6-9B65-4C31-891A-D6A033F3E1E2}" dt="2019-11-25T17:15:22.121" v="1425" actId="1076"/>
          <ac:spMkLst>
            <pc:docMk/>
            <pc:sldMk cId="2149600628" sldId="261"/>
            <ac:spMk id="38" creationId="{11E796CE-67FE-45F6-835E-6F98FF1FE0ED}"/>
          </ac:spMkLst>
        </pc:spChg>
        <pc:spChg chg="del">
          <ac:chgData name="guan jie" userId="0daab13e89ff3111" providerId="LiveId" clId="{A914BED6-9B65-4C31-891A-D6A033F3E1E2}" dt="2019-11-18T14:19:44.711" v="21" actId="478"/>
          <ac:spMkLst>
            <pc:docMk/>
            <pc:sldMk cId="2149600628" sldId="261"/>
            <ac:spMk id="42" creationId="{DE3B3E96-2C7E-4507-B3BD-52B2C0DD4F67}"/>
          </ac:spMkLst>
        </pc:spChg>
        <pc:spChg chg="del">
          <ac:chgData name="guan jie" userId="0daab13e89ff3111" providerId="LiveId" clId="{A914BED6-9B65-4C31-891A-D6A033F3E1E2}" dt="2019-11-18T14:19:44.711" v="21" actId="478"/>
          <ac:spMkLst>
            <pc:docMk/>
            <pc:sldMk cId="2149600628" sldId="261"/>
            <ac:spMk id="47" creationId="{EC69DB37-D31F-4100-A457-959CF5905701}"/>
          </ac:spMkLst>
        </pc:spChg>
        <pc:spChg chg="add mod">
          <ac:chgData name="guan jie" userId="0daab13e89ff3111" providerId="LiveId" clId="{A914BED6-9B65-4C31-891A-D6A033F3E1E2}" dt="2019-11-25T17:15:22.121" v="1425" actId="1076"/>
          <ac:spMkLst>
            <pc:docMk/>
            <pc:sldMk cId="2149600628" sldId="261"/>
            <ac:spMk id="60" creationId="{4A4011AB-0A6A-4EF0-B868-DCEDE9ECA01D}"/>
          </ac:spMkLst>
        </pc:spChg>
        <pc:spChg chg="add del mod">
          <ac:chgData name="guan jie" userId="0daab13e89ff3111" providerId="LiveId" clId="{A914BED6-9B65-4C31-891A-D6A033F3E1E2}" dt="2019-11-18T14:29:39.590" v="270" actId="478"/>
          <ac:spMkLst>
            <pc:docMk/>
            <pc:sldMk cId="2149600628" sldId="261"/>
            <ac:spMk id="72" creationId="{BF16ECC7-58BE-469F-9307-9C6FDCFB221B}"/>
          </ac:spMkLst>
        </pc:spChg>
        <pc:spChg chg="add mod">
          <ac:chgData name="guan jie" userId="0daab13e89ff3111" providerId="LiveId" clId="{A914BED6-9B65-4C31-891A-D6A033F3E1E2}" dt="2019-11-25T17:15:22.121" v="1425" actId="1076"/>
          <ac:spMkLst>
            <pc:docMk/>
            <pc:sldMk cId="2149600628" sldId="261"/>
            <ac:spMk id="77" creationId="{058FAA6D-1AD7-421F-A691-4144AA0934C8}"/>
          </ac:spMkLst>
        </pc:spChg>
        <pc:spChg chg="add mod">
          <ac:chgData name="guan jie" userId="0daab13e89ff3111" providerId="LiveId" clId="{A914BED6-9B65-4C31-891A-D6A033F3E1E2}" dt="2019-11-25T17:15:22.121" v="1425" actId="1076"/>
          <ac:spMkLst>
            <pc:docMk/>
            <pc:sldMk cId="2149600628" sldId="261"/>
            <ac:spMk id="78" creationId="{836EC939-FFF1-453F-B879-383C7EC6BB64}"/>
          </ac:spMkLst>
        </pc:spChg>
        <pc:spChg chg="add mod">
          <ac:chgData name="guan jie" userId="0daab13e89ff3111" providerId="LiveId" clId="{A914BED6-9B65-4C31-891A-D6A033F3E1E2}" dt="2019-11-25T17:15:22.121" v="1425" actId="1076"/>
          <ac:spMkLst>
            <pc:docMk/>
            <pc:sldMk cId="2149600628" sldId="261"/>
            <ac:spMk id="79" creationId="{0FB96EDD-F2FB-47B9-BF8A-CE743A18A2F4}"/>
          </ac:spMkLst>
        </pc:spChg>
        <pc:spChg chg="add mod">
          <ac:chgData name="guan jie" userId="0daab13e89ff3111" providerId="LiveId" clId="{A914BED6-9B65-4C31-891A-D6A033F3E1E2}" dt="2019-11-25T17:15:22.121" v="1425" actId="1076"/>
          <ac:spMkLst>
            <pc:docMk/>
            <pc:sldMk cId="2149600628" sldId="261"/>
            <ac:spMk id="103" creationId="{1B16F49A-89A8-44FA-A89B-09D4B7112E07}"/>
          </ac:spMkLst>
        </pc:spChg>
        <pc:cxnChg chg="mod">
          <ac:chgData name="guan jie" userId="0daab13e89ff3111" providerId="LiveId" clId="{A914BED6-9B65-4C31-891A-D6A033F3E1E2}" dt="2019-11-25T17:15:22.121" v="1425" actId="1076"/>
          <ac:cxnSpMkLst>
            <pc:docMk/>
            <pc:sldMk cId="2149600628" sldId="261"/>
            <ac:cxnSpMk id="11" creationId="{EBDDE739-115A-40E1-9392-8A6AE8601DD0}"/>
          </ac:cxnSpMkLst>
        </pc:cxnChg>
        <pc:cxnChg chg="mod">
          <ac:chgData name="guan jie" userId="0daab13e89ff3111" providerId="LiveId" clId="{A914BED6-9B65-4C31-891A-D6A033F3E1E2}" dt="2019-11-25T17:15:22.121" v="1425" actId="1076"/>
          <ac:cxnSpMkLst>
            <pc:docMk/>
            <pc:sldMk cId="2149600628" sldId="261"/>
            <ac:cxnSpMk id="16" creationId="{E73BEC83-A7AC-4ECB-953C-1007203B3D7E}"/>
          </ac:cxnSpMkLst>
        </pc:cxnChg>
        <pc:cxnChg chg="del mod">
          <ac:chgData name="guan jie" userId="0daab13e89ff3111" providerId="LiveId" clId="{A914BED6-9B65-4C31-891A-D6A033F3E1E2}" dt="2019-11-18T14:19:44.711" v="21" actId="478"/>
          <ac:cxnSpMkLst>
            <pc:docMk/>
            <pc:sldMk cId="2149600628" sldId="261"/>
            <ac:cxnSpMk id="24" creationId="{0CD9BF21-48A7-4635-ADC1-A6E8B930BFF4}"/>
          </ac:cxnSpMkLst>
        </pc:cxnChg>
        <pc:cxnChg chg="add mod">
          <ac:chgData name="guan jie" userId="0daab13e89ff3111" providerId="LiveId" clId="{A914BED6-9B65-4C31-891A-D6A033F3E1E2}" dt="2019-11-25T17:15:22.121" v="1425" actId="1076"/>
          <ac:cxnSpMkLst>
            <pc:docMk/>
            <pc:sldMk cId="2149600628" sldId="261"/>
            <ac:cxnSpMk id="24" creationId="{74747F99-0597-4423-8EDB-6DA4A8B39493}"/>
          </ac:cxnSpMkLst>
        </pc:cxnChg>
        <pc:cxnChg chg="del mod">
          <ac:chgData name="guan jie" userId="0daab13e89ff3111" providerId="LiveId" clId="{A914BED6-9B65-4C31-891A-D6A033F3E1E2}" dt="2019-11-18T14:19:44.711" v="21" actId="478"/>
          <ac:cxnSpMkLst>
            <pc:docMk/>
            <pc:sldMk cId="2149600628" sldId="261"/>
            <ac:cxnSpMk id="29" creationId="{7D5B0432-5BE9-40E0-BBA5-A561ECB33588}"/>
          </ac:cxnSpMkLst>
        </pc:cxnChg>
        <pc:cxnChg chg="del mod">
          <ac:chgData name="guan jie" userId="0daab13e89ff3111" providerId="LiveId" clId="{A914BED6-9B65-4C31-891A-D6A033F3E1E2}" dt="2019-11-18T14:19:44.711" v="21" actId="478"/>
          <ac:cxnSpMkLst>
            <pc:docMk/>
            <pc:sldMk cId="2149600628" sldId="261"/>
            <ac:cxnSpMk id="34" creationId="{E82A271D-AD08-4E6D-8597-03FB4AEC1A23}"/>
          </ac:cxnSpMkLst>
        </pc:cxnChg>
        <pc:cxnChg chg="add mod">
          <ac:chgData name="guan jie" userId="0daab13e89ff3111" providerId="LiveId" clId="{A914BED6-9B65-4C31-891A-D6A033F3E1E2}" dt="2019-11-25T17:16:15.140" v="1427" actId="1076"/>
          <ac:cxnSpMkLst>
            <pc:docMk/>
            <pc:sldMk cId="2149600628" sldId="261"/>
            <ac:cxnSpMk id="37" creationId="{B85D9E2F-E331-4952-97D8-7D76709B92E7}"/>
          </ac:cxnSpMkLst>
        </pc:cxnChg>
        <pc:cxnChg chg="del mod">
          <ac:chgData name="guan jie" userId="0daab13e89ff3111" providerId="LiveId" clId="{A914BED6-9B65-4C31-891A-D6A033F3E1E2}" dt="2019-11-18T14:19:44.711" v="21" actId="478"/>
          <ac:cxnSpMkLst>
            <pc:docMk/>
            <pc:sldMk cId="2149600628" sldId="261"/>
            <ac:cxnSpMk id="38" creationId="{72E101C0-500A-4B0E-9765-7089CFE45E0D}"/>
          </ac:cxnSpMkLst>
        </pc:cxnChg>
        <pc:cxnChg chg="add mod">
          <ac:chgData name="guan jie" userId="0daab13e89ff3111" providerId="LiveId" clId="{A914BED6-9B65-4C31-891A-D6A033F3E1E2}" dt="2019-11-25T17:15:22.121" v="1425" actId="1076"/>
          <ac:cxnSpMkLst>
            <pc:docMk/>
            <pc:sldMk cId="2149600628" sldId="261"/>
            <ac:cxnSpMk id="40" creationId="{3CD3193E-5BC2-411B-BBD4-3BC328F215B1}"/>
          </ac:cxnSpMkLst>
        </pc:cxnChg>
        <pc:cxnChg chg="del mod">
          <ac:chgData name="guan jie" userId="0daab13e89ff3111" providerId="LiveId" clId="{A914BED6-9B65-4C31-891A-D6A033F3E1E2}" dt="2019-11-18T14:19:44.711" v="21" actId="478"/>
          <ac:cxnSpMkLst>
            <pc:docMk/>
            <pc:sldMk cId="2149600628" sldId="261"/>
            <ac:cxnSpMk id="43" creationId="{DBE0C5D8-FFB7-4136-8B72-75E3ED7C33F3}"/>
          </ac:cxnSpMkLst>
        </pc:cxnChg>
        <pc:cxnChg chg="del mod">
          <ac:chgData name="guan jie" userId="0daab13e89ff3111" providerId="LiveId" clId="{A914BED6-9B65-4C31-891A-D6A033F3E1E2}" dt="2019-11-18T14:19:44.711" v="21" actId="478"/>
          <ac:cxnSpMkLst>
            <pc:docMk/>
            <pc:sldMk cId="2149600628" sldId="261"/>
            <ac:cxnSpMk id="48" creationId="{0A002C71-6705-42C4-B2EC-5D60109FCCEB}"/>
          </ac:cxnSpMkLst>
        </pc:cxnChg>
        <pc:cxnChg chg="add mod">
          <ac:chgData name="guan jie" userId="0daab13e89ff3111" providerId="LiveId" clId="{A914BED6-9B65-4C31-891A-D6A033F3E1E2}" dt="2019-11-25T17:15:22.121" v="1425" actId="1076"/>
          <ac:cxnSpMkLst>
            <pc:docMk/>
            <pc:sldMk cId="2149600628" sldId="261"/>
            <ac:cxnSpMk id="49" creationId="{C7D3FE3C-F9D2-48E2-88F8-0DDA4910A18E}"/>
          </ac:cxnSpMkLst>
        </pc:cxnChg>
        <pc:cxnChg chg="add mod">
          <ac:chgData name="guan jie" userId="0daab13e89ff3111" providerId="LiveId" clId="{A914BED6-9B65-4C31-891A-D6A033F3E1E2}" dt="2019-11-25T17:15:22.121" v="1425" actId="1076"/>
          <ac:cxnSpMkLst>
            <pc:docMk/>
            <pc:sldMk cId="2149600628" sldId="261"/>
            <ac:cxnSpMk id="52" creationId="{898D5FEB-54DF-4632-B55E-B68EA5CFA820}"/>
          </ac:cxnSpMkLst>
        </pc:cxnChg>
        <pc:cxnChg chg="add mod">
          <ac:chgData name="guan jie" userId="0daab13e89ff3111" providerId="LiveId" clId="{A914BED6-9B65-4C31-891A-D6A033F3E1E2}" dt="2019-11-25T17:15:22.121" v="1425" actId="1076"/>
          <ac:cxnSpMkLst>
            <pc:docMk/>
            <pc:sldMk cId="2149600628" sldId="261"/>
            <ac:cxnSpMk id="56" creationId="{45DEAFC6-A040-4172-B2AD-86421A108896}"/>
          </ac:cxnSpMkLst>
        </pc:cxnChg>
        <pc:cxnChg chg="add mod">
          <ac:chgData name="guan jie" userId="0daab13e89ff3111" providerId="LiveId" clId="{A914BED6-9B65-4C31-891A-D6A033F3E1E2}" dt="2019-11-25T17:15:22.121" v="1425" actId="1076"/>
          <ac:cxnSpMkLst>
            <pc:docMk/>
            <pc:sldMk cId="2149600628" sldId="261"/>
            <ac:cxnSpMk id="80" creationId="{5F566025-43B4-4D81-BCA7-E4639261A471}"/>
          </ac:cxnSpMkLst>
        </pc:cxnChg>
        <pc:cxnChg chg="add mod">
          <ac:chgData name="guan jie" userId="0daab13e89ff3111" providerId="LiveId" clId="{A914BED6-9B65-4C31-891A-D6A033F3E1E2}" dt="2019-11-25T17:15:22.121" v="1425" actId="1076"/>
          <ac:cxnSpMkLst>
            <pc:docMk/>
            <pc:sldMk cId="2149600628" sldId="261"/>
            <ac:cxnSpMk id="81" creationId="{AC1F948A-2BC4-4D6C-87F8-DFB6258A8C42}"/>
          </ac:cxnSpMkLst>
        </pc:cxnChg>
        <pc:cxnChg chg="add mod">
          <ac:chgData name="guan jie" userId="0daab13e89ff3111" providerId="LiveId" clId="{A914BED6-9B65-4C31-891A-D6A033F3E1E2}" dt="2019-11-25T17:16:15.140" v="1427" actId="1076"/>
          <ac:cxnSpMkLst>
            <pc:docMk/>
            <pc:sldMk cId="2149600628" sldId="261"/>
            <ac:cxnSpMk id="93" creationId="{535198B7-D8E7-4C04-AD7E-50BDD4AC89E9}"/>
          </ac:cxnSpMkLst>
        </pc:cxnChg>
        <pc:cxnChg chg="add mod">
          <ac:chgData name="guan jie" userId="0daab13e89ff3111" providerId="LiveId" clId="{A914BED6-9B65-4C31-891A-D6A033F3E1E2}" dt="2019-11-25T17:15:22.121" v="1425" actId="1076"/>
          <ac:cxnSpMkLst>
            <pc:docMk/>
            <pc:sldMk cId="2149600628" sldId="261"/>
            <ac:cxnSpMk id="104" creationId="{E56BB877-5B8D-4603-B454-CE3C64CC66FA}"/>
          </ac:cxnSpMkLst>
        </pc:cxnChg>
      </pc:sldChg>
      <pc:sldChg chg="del">
        <pc:chgData name="guan jie" userId="0daab13e89ff3111" providerId="LiveId" clId="{A914BED6-9B65-4C31-891A-D6A033F3E1E2}" dt="2019-11-18T15:31:29.983" v="684" actId="2696"/>
        <pc:sldMkLst>
          <pc:docMk/>
          <pc:sldMk cId="3716436581" sldId="262"/>
        </pc:sldMkLst>
      </pc:sldChg>
      <pc:sldChg chg="addSp delSp modSp add ord">
        <pc:chgData name="guan jie" userId="0daab13e89ff3111" providerId="LiveId" clId="{A914BED6-9B65-4C31-891A-D6A033F3E1E2}" dt="2019-11-25T15:23:48.865" v="1112" actId="1076"/>
        <pc:sldMkLst>
          <pc:docMk/>
          <pc:sldMk cId="133542526" sldId="263"/>
        </pc:sldMkLst>
        <pc:spChg chg="del">
          <ac:chgData name="guan jie" userId="0daab13e89ff3111" providerId="LiveId" clId="{A914BED6-9B65-4C31-891A-D6A033F3E1E2}" dt="2019-11-18T14:19:52.021" v="23" actId="478"/>
          <ac:spMkLst>
            <pc:docMk/>
            <pc:sldMk cId="133542526" sldId="263"/>
            <ac:spMk id="2" creationId="{12503020-1710-4BA7-BE1B-63CDC10C3487}"/>
          </ac:spMkLst>
        </pc:spChg>
        <pc:spChg chg="del">
          <ac:chgData name="guan jie" userId="0daab13e89ff3111" providerId="LiveId" clId="{A914BED6-9B65-4C31-891A-D6A033F3E1E2}" dt="2019-11-18T14:19:55.099" v="24" actId="478"/>
          <ac:spMkLst>
            <pc:docMk/>
            <pc:sldMk cId="133542526" sldId="263"/>
            <ac:spMk id="3" creationId="{C119310B-2AA7-41DA-9676-186DC191F6C0}"/>
          </ac:spMkLst>
        </pc:spChg>
        <pc:spChg chg="add del mod">
          <ac:chgData name="guan jie" userId="0daab13e89ff3111" providerId="LiveId" clId="{A914BED6-9B65-4C31-891A-D6A033F3E1E2}" dt="2019-11-18T14:45:56.447" v="391" actId="478"/>
          <ac:spMkLst>
            <pc:docMk/>
            <pc:sldMk cId="133542526" sldId="263"/>
            <ac:spMk id="4" creationId="{1B9E93E4-46DB-4635-8CFC-6A1E61CF5B87}"/>
          </ac:spMkLst>
        </pc:spChg>
        <pc:spChg chg="add del mod">
          <ac:chgData name="guan jie" userId="0daab13e89ff3111" providerId="LiveId" clId="{A914BED6-9B65-4C31-891A-D6A033F3E1E2}" dt="2019-11-18T14:45:56.447" v="391" actId="478"/>
          <ac:spMkLst>
            <pc:docMk/>
            <pc:sldMk cId="133542526" sldId="263"/>
            <ac:spMk id="5" creationId="{C798EE1C-6E34-4D9A-8181-A42ED9CF29D2}"/>
          </ac:spMkLst>
        </pc:spChg>
        <pc:spChg chg="add del mod">
          <ac:chgData name="guan jie" userId="0daab13e89ff3111" providerId="LiveId" clId="{A914BED6-9B65-4C31-891A-D6A033F3E1E2}" dt="2019-11-18T14:45:56.447" v="391" actId="478"/>
          <ac:spMkLst>
            <pc:docMk/>
            <pc:sldMk cId="133542526" sldId="263"/>
            <ac:spMk id="6" creationId="{5F7D2A93-13FA-439F-B6AB-9402657097F8}"/>
          </ac:spMkLst>
        </pc:spChg>
        <pc:spChg chg="add mod">
          <ac:chgData name="guan jie" userId="0daab13e89ff3111" providerId="LiveId" clId="{A914BED6-9B65-4C31-891A-D6A033F3E1E2}" dt="2019-11-18T15:10:02.034" v="540" actId="1076"/>
          <ac:spMkLst>
            <pc:docMk/>
            <pc:sldMk cId="133542526" sldId="263"/>
            <ac:spMk id="7" creationId="{7AD8CE9D-DCB3-438A-ABFD-FBEFE1BF7073}"/>
          </ac:spMkLst>
        </pc:spChg>
        <pc:spChg chg="add mod">
          <ac:chgData name="guan jie" userId="0daab13e89ff3111" providerId="LiveId" clId="{A914BED6-9B65-4C31-891A-D6A033F3E1E2}" dt="2019-11-18T15:10:31.826" v="541" actId="1076"/>
          <ac:spMkLst>
            <pc:docMk/>
            <pc:sldMk cId="133542526" sldId="263"/>
            <ac:spMk id="12" creationId="{5EF45863-95E9-4584-91AF-6CAB9533AEE9}"/>
          </ac:spMkLst>
        </pc:spChg>
        <pc:spChg chg="add mod">
          <ac:chgData name="guan jie" userId="0daab13e89ff3111" providerId="LiveId" clId="{A914BED6-9B65-4C31-891A-D6A033F3E1E2}" dt="2019-11-18T15:05:46.170" v="532" actId="1076"/>
          <ac:spMkLst>
            <pc:docMk/>
            <pc:sldMk cId="133542526" sldId="263"/>
            <ac:spMk id="14" creationId="{374A5DC4-615A-4C76-BD5F-C582B9FC6CA2}"/>
          </ac:spMkLst>
        </pc:spChg>
        <pc:spChg chg="add mod">
          <ac:chgData name="guan jie" userId="0daab13e89ff3111" providerId="LiveId" clId="{A914BED6-9B65-4C31-891A-D6A033F3E1E2}" dt="2019-11-18T15:07:52.995" v="536" actId="1076"/>
          <ac:spMkLst>
            <pc:docMk/>
            <pc:sldMk cId="133542526" sldId="263"/>
            <ac:spMk id="16" creationId="{4967AC93-9EB1-45A7-9803-828AB22411CA}"/>
          </ac:spMkLst>
        </pc:spChg>
        <pc:spChg chg="add mod">
          <ac:chgData name="guan jie" userId="0daab13e89ff3111" providerId="LiveId" clId="{A914BED6-9B65-4C31-891A-D6A033F3E1E2}" dt="2019-11-25T15:23:48.865" v="1112" actId="1076"/>
          <ac:spMkLst>
            <pc:docMk/>
            <pc:sldMk cId="133542526" sldId="263"/>
            <ac:spMk id="120" creationId="{8DCD66E8-406A-46F0-854F-FB0D8E0C0B7F}"/>
          </ac:spMkLst>
        </pc:spChg>
        <pc:spChg chg="add mod">
          <ac:chgData name="guan jie" userId="0daab13e89ff3111" providerId="LiveId" clId="{A914BED6-9B65-4C31-891A-D6A033F3E1E2}" dt="2019-11-18T17:32:20.785" v="829" actId="1076"/>
          <ac:spMkLst>
            <pc:docMk/>
            <pc:sldMk cId="133542526" sldId="263"/>
            <ac:spMk id="131" creationId="{EA4E9094-659A-463E-BD83-A2BA50BDD0B4}"/>
          </ac:spMkLst>
        </pc:spChg>
        <pc:spChg chg="add mod">
          <ac:chgData name="guan jie" userId="0daab13e89ff3111" providerId="LiveId" clId="{A914BED6-9B65-4C31-891A-D6A033F3E1E2}" dt="2019-11-25T15:22:14.429" v="1092" actId="14100"/>
          <ac:spMkLst>
            <pc:docMk/>
            <pc:sldMk cId="133542526" sldId="263"/>
            <ac:spMk id="133" creationId="{4F39B66F-6545-42A9-BB11-A61D8A4470D0}"/>
          </ac:spMkLst>
        </pc:spChg>
        <pc:spChg chg="add mod">
          <ac:chgData name="guan jie" userId="0daab13e89ff3111" providerId="LiveId" clId="{A914BED6-9B65-4C31-891A-D6A033F3E1E2}" dt="2019-11-18T17:32:16.142" v="828" actId="1076"/>
          <ac:spMkLst>
            <pc:docMk/>
            <pc:sldMk cId="133542526" sldId="263"/>
            <ac:spMk id="134" creationId="{4073F6C8-B826-4046-B2E9-507049CEA254}"/>
          </ac:spMkLst>
        </pc:spChg>
        <pc:cxnChg chg="add del mod">
          <ac:chgData name="guan jie" userId="0daab13e89ff3111" providerId="LiveId" clId="{A914BED6-9B65-4C31-891A-D6A033F3E1E2}" dt="2019-11-18T14:50:25.695" v="417" actId="478"/>
          <ac:cxnSpMkLst>
            <pc:docMk/>
            <pc:sldMk cId="133542526" sldId="263"/>
            <ac:cxnSpMk id="8" creationId="{65F61FBC-45C9-460A-BBDA-671341FDBE5D}"/>
          </ac:cxnSpMkLst>
        </pc:cxnChg>
        <pc:cxnChg chg="add del mod">
          <ac:chgData name="guan jie" userId="0daab13e89ff3111" providerId="LiveId" clId="{A914BED6-9B65-4C31-891A-D6A033F3E1E2}" dt="2019-11-18T14:45:56.447" v="391" actId="478"/>
          <ac:cxnSpMkLst>
            <pc:docMk/>
            <pc:sldMk cId="133542526" sldId="263"/>
            <ac:cxnSpMk id="9" creationId="{D2C55B27-F8EE-4D17-80C6-9D6853886B38}"/>
          </ac:cxnSpMkLst>
        </pc:cxnChg>
        <pc:cxnChg chg="add del mod">
          <ac:chgData name="guan jie" userId="0daab13e89ff3111" providerId="LiveId" clId="{A914BED6-9B65-4C31-891A-D6A033F3E1E2}" dt="2019-11-18T14:45:56.447" v="391" actId="478"/>
          <ac:cxnSpMkLst>
            <pc:docMk/>
            <pc:sldMk cId="133542526" sldId="263"/>
            <ac:cxnSpMk id="10" creationId="{77A691D9-FB40-4103-A185-2575E4B34A20}"/>
          </ac:cxnSpMkLst>
        </pc:cxnChg>
        <pc:cxnChg chg="add mod">
          <ac:chgData name="guan jie" userId="0daab13e89ff3111" providerId="LiveId" clId="{A914BED6-9B65-4C31-891A-D6A033F3E1E2}" dt="2019-11-18T15:10:02.034" v="540" actId="1076"/>
          <ac:cxnSpMkLst>
            <pc:docMk/>
            <pc:sldMk cId="133542526" sldId="263"/>
            <ac:cxnSpMk id="11" creationId="{445DA1D2-AE2C-4D0B-8A3D-5B974809AA40}"/>
          </ac:cxnSpMkLst>
        </pc:cxnChg>
        <pc:cxnChg chg="add mod">
          <ac:chgData name="guan jie" userId="0daab13e89ff3111" providerId="LiveId" clId="{A914BED6-9B65-4C31-891A-D6A033F3E1E2}" dt="2019-11-18T15:10:31.826" v="541" actId="1076"/>
          <ac:cxnSpMkLst>
            <pc:docMk/>
            <pc:sldMk cId="133542526" sldId="263"/>
            <ac:cxnSpMk id="13" creationId="{CA8CFA1B-3996-4105-B6F1-1605E66E3B42}"/>
          </ac:cxnSpMkLst>
        </pc:cxnChg>
        <pc:cxnChg chg="add mod">
          <ac:chgData name="guan jie" userId="0daab13e89ff3111" providerId="LiveId" clId="{A914BED6-9B65-4C31-891A-D6A033F3E1E2}" dt="2019-11-18T15:10:02.034" v="540" actId="1076"/>
          <ac:cxnSpMkLst>
            <pc:docMk/>
            <pc:sldMk cId="133542526" sldId="263"/>
            <ac:cxnSpMk id="15" creationId="{A03B377C-2CDB-484E-84E0-BAD0EAD2AEA2}"/>
          </ac:cxnSpMkLst>
        </pc:cxnChg>
        <pc:cxnChg chg="add mod">
          <ac:chgData name="guan jie" userId="0daab13e89ff3111" providerId="LiveId" clId="{A914BED6-9B65-4C31-891A-D6A033F3E1E2}" dt="2019-11-25T15:23:48.865" v="1112" actId="1076"/>
          <ac:cxnSpMkLst>
            <pc:docMk/>
            <pc:sldMk cId="133542526" sldId="263"/>
            <ac:cxnSpMk id="114" creationId="{B96A73A8-547B-4EF7-82F5-10C9935C4321}"/>
          </ac:cxnSpMkLst>
        </pc:cxnChg>
        <pc:cxnChg chg="add mod">
          <ac:chgData name="guan jie" userId="0daab13e89ff3111" providerId="LiveId" clId="{A914BED6-9B65-4C31-891A-D6A033F3E1E2}" dt="2019-11-25T15:23:48.865" v="1112" actId="1076"/>
          <ac:cxnSpMkLst>
            <pc:docMk/>
            <pc:sldMk cId="133542526" sldId="263"/>
            <ac:cxnSpMk id="135" creationId="{03A8E0DA-EA1D-4732-A42E-1E2D34315109}"/>
          </ac:cxnSpMkLst>
        </pc:cxnChg>
        <pc:cxnChg chg="add mod">
          <ac:chgData name="guan jie" userId="0daab13e89ff3111" providerId="LiveId" clId="{A914BED6-9B65-4C31-891A-D6A033F3E1E2}" dt="2019-11-25T15:23:48.865" v="1112" actId="1076"/>
          <ac:cxnSpMkLst>
            <pc:docMk/>
            <pc:sldMk cId="133542526" sldId="263"/>
            <ac:cxnSpMk id="138" creationId="{C517A58C-C069-4DDF-A0FE-96C097FB893C}"/>
          </ac:cxnSpMkLst>
        </pc:cxnChg>
        <pc:cxnChg chg="add mod">
          <ac:chgData name="guan jie" userId="0daab13e89ff3111" providerId="LiveId" clId="{A914BED6-9B65-4C31-891A-D6A033F3E1E2}" dt="2019-11-25T15:23:48.865" v="1112" actId="1076"/>
          <ac:cxnSpMkLst>
            <pc:docMk/>
            <pc:sldMk cId="133542526" sldId="263"/>
            <ac:cxnSpMk id="141" creationId="{D8F686D3-12E1-46A4-8D57-BEA27A0C631D}"/>
          </ac:cxnSpMkLst>
        </pc:cxnChg>
      </pc:sldChg>
      <pc:sldChg chg="addSp delSp modSp add">
        <pc:chgData name="guan jie" userId="0daab13e89ff3111" providerId="LiveId" clId="{A914BED6-9B65-4C31-891A-D6A033F3E1E2}" dt="2019-11-18T16:12:12.569" v="703" actId="20577"/>
        <pc:sldMkLst>
          <pc:docMk/>
          <pc:sldMk cId="2223756630" sldId="264"/>
        </pc:sldMkLst>
        <pc:spChg chg="del">
          <ac:chgData name="guan jie" userId="0daab13e89ff3111" providerId="LiveId" clId="{A914BED6-9B65-4C31-891A-D6A033F3E1E2}" dt="2019-11-18T16:10:41.742" v="687" actId="478"/>
          <ac:spMkLst>
            <pc:docMk/>
            <pc:sldMk cId="2223756630" sldId="264"/>
            <ac:spMk id="2" creationId="{87749335-9EB5-44DC-AE2A-A19B879A5567}"/>
          </ac:spMkLst>
        </pc:spChg>
        <pc:spChg chg="del">
          <ac:chgData name="guan jie" userId="0daab13e89ff3111" providerId="LiveId" clId="{A914BED6-9B65-4C31-891A-D6A033F3E1E2}" dt="2019-11-18T16:10:39.162" v="686" actId="478"/>
          <ac:spMkLst>
            <pc:docMk/>
            <pc:sldMk cId="2223756630" sldId="264"/>
            <ac:spMk id="3" creationId="{0F0C36D1-32F7-4E85-9221-56A2227C578F}"/>
          </ac:spMkLst>
        </pc:spChg>
        <pc:spChg chg="add mod">
          <ac:chgData name="guan jie" userId="0daab13e89ff3111" providerId="LiveId" clId="{A914BED6-9B65-4C31-891A-D6A033F3E1E2}" dt="2019-11-18T16:12:12.569" v="703" actId="20577"/>
          <ac:spMkLst>
            <pc:docMk/>
            <pc:sldMk cId="2223756630" sldId="264"/>
            <ac:spMk id="4" creationId="{8C2BCEB3-661E-445D-BFFC-3E52D6AE20E5}"/>
          </ac:spMkLst>
        </pc:spChg>
      </pc:sldChg>
      <pc:sldChg chg="addSp delSp modSp add">
        <pc:chgData name="guan jie" userId="0daab13e89ff3111" providerId="LiveId" clId="{A914BED6-9B65-4C31-891A-D6A033F3E1E2}" dt="2019-11-25T17:11:29.865" v="1407" actId="1076"/>
        <pc:sldMkLst>
          <pc:docMk/>
          <pc:sldMk cId="2358572041" sldId="265"/>
        </pc:sldMkLst>
        <pc:spChg chg="del">
          <ac:chgData name="guan jie" userId="0daab13e89ff3111" providerId="LiveId" clId="{A914BED6-9B65-4C31-891A-D6A033F3E1E2}" dt="2019-11-18T17:24:41.032" v="793" actId="478"/>
          <ac:spMkLst>
            <pc:docMk/>
            <pc:sldMk cId="2358572041" sldId="265"/>
            <ac:spMk id="2" creationId="{446E7162-E71D-4368-822F-98F1EFDEEC72}"/>
          </ac:spMkLst>
        </pc:spChg>
        <pc:spChg chg="add del mod">
          <ac:chgData name="guan jie" userId="0daab13e89ff3111" providerId="LiveId" clId="{A914BED6-9B65-4C31-891A-D6A033F3E1E2}" dt="2019-11-25T15:22:45.321" v="1103" actId="478"/>
          <ac:spMkLst>
            <pc:docMk/>
            <pc:sldMk cId="2358572041" sldId="265"/>
            <ac:spMk id="2" creationId="{6804C8F7-82B6-4A66-B0FD-049DA834FDDF}"/>
          </ac:spMkLst>
        </pc:spChg>
        <pc:spChg chg="del">
          <ac:chgData name="guan jie" userId="0daab13e89ff3111" providerId="LiveId" clId="{A914BED6-9B65-4C31-891A-D6A033F3E1E2}" dt="2019-11-18T17:24:45.312" v="794" actId="478"/>
          <ac:spMkLst>
            <pc:docMk/>
            <pc:sldMk cId="2358572041" sldId="265"/>
            <ac:spMk id="3" creationId="{216609E5-4F67-4B46-A4BF-CCA5C23931C2}"/>
          </ac:spMkLst>
        </pc:spChg>
        <pc:spChg chg="add del mod">
          <ac:chgData name="guan jie" userId="0daab13e89ff3111" providerId="LiveId" clId="{A914BED6-9B65-4C31-891A-D6A033F3E1E2}" dt="2019-11-18T17:25:48.052" v="824"/>
          <ac:spMkLst>
            <pc:docMk/>
            <pc:sldMk cId="2358572041" sldId="265"/>
            <ac:spMk id="4" creationId="{674F9B4C-1FDE-4271-A5E4-75B779BB3F79}"/>
          </ac:spMkLst>
        </pc:spChg>
        <pc:spChg chg="add mod">
          <ac:chgData name="guan jie" userId="0daab13e89ff3111" providerId="LiveId" clId="{A914BED6-9B65-4C31-891A-D6A033F3E1E2}" dt="2019-11-25T16:20:45.147" v="1280" actId="1076"/>
          <ac:spMkLst>
            <pc:docMk/>
            <pc:sldMk cId="2358572041" sldId="265"/>
            <ac:spMk id="5" creationId="{DE7BA5A1-BC6C-45AA-B5A6-1740B2B18BA2}"/>
          </ac:spMkLst>
        </pc:spChg>
        <pc:spChg chg="add mod">
          <ac:chgData name="guan jie" userId="0daab13e89ff3111" providerId="LiveId" clId="{A914BED6-9B65-4C31-891A-D6A033F3E1E2}" dt="2019-11-25T17:11:29.865" v="1407" actId="1076"/>
          <ac:spMkLst>
            <pc:docMk/>
            <pc:sldMk cId="2358572041" sldId="265"/>
            <ac:spMk id="6" creationId="{717F793A-678F-478D-B16B-FC802D8A3516}"/>
          </ac:spMkLst>
        </pc:spChg>
        <pc:picChg chg="add del mod">
          <ac:chgData name="guan jie" userId="0daab13e89ff3111" providerId="LiveId" clId="{A914BED6-9B65-4C31-891A-D6A033F3E1E2}" dt="2019-11-25T16:19:02.011" v="1252" actId="478"/>
          <ac:picMkLst>
            <pc:docMk/>
            <pc:sldMk cId="2358572041" sldId="265"/>
            <ac:picMk id="2050" creationId="{40F86AF7-B4C3-4D6B-B967-9AE783D11B4F}"/>
          </ac:picMkLst>
        </pc:picChg>
        <pc:picChg chg="add mod">
          <ac:chgData name="guan jie" userId="0daab13e89ff3111" providerId="LiveId" clId="{A914BED6-9B65-4C31-891A-D6A033F3E1E2}" dt="2019-11-25T16:20:42.997" v="1279" actId="1076"/>
          <ac:picMkLst>
            <pc:docMk/>
            <pc:sldMk cId="2358572041" sldId="265"/>
            <ac:picMk id="3074" creationId="{B9805332-B84B-4AE1-8E77-BA580A5BFE2D}"/>
          </ac:picMkLst>
        </pc:picChg>
        <pc:cxnChg chg="add del mod">
          <ac:chgData name="guan jie" userId="0daab13e89ff3111" providerId="LiveId" clId="{A914BED6-9B65-4C31-891A-D6A033F3E1E2}" dt="2019-11-25T16:19:55.097" v="1265" actId="11529"/>
          <ac:cxnSpMkLst>
            <pc:docMk/>
            <pc:sldMk cId="2358572041" sldId="265"/>
            <ac:cxnSpMk id="4" creationId="{16B26BF9-C873-4173-8E02-1232B6210F4A}"/>
          </ac:cxnSpMkLst>
        </pc:cxnChg>
      </pc:sldChg>
      <pc:sldChg chg="addSp delSp modSp add">
        <pc:chgData name="guan jie" userId="0daab13e89ff3111" providerId="LiveId" clId="{A914BED6-9B65-4C31-891A-D6A033F3E1E2}" dt="2019-11-25T17:07:33.163" v="1350" actId="1076"/>
        <pc:sldMkLst>
          <pc:docMk/>
          <pc:sldMk cId="3187639263" sldId="266"/>
        </pc:sldMkLst>
        <pc:spChg chg="del">
          <ac:chgData name="guan jie" userId="0daab13e89ff3111" providerId="LiveId" clId="{A914BED6-9B65-4C31-891A-D6A033F3E1E2}" dt="2019-11-18T18:03:08.622" v="874" actId="478"/>
          <ac:spMkLst>
            <pc:docMk/>
            <pc:sldMk cId="3187639263" sldId="266"/>
            <ac:spMk id="2" creationId="{78A5BD31-DCAE-417D-8DBA-1873F604781E}"/>
          </ac:spMkLst>
        </pc:spChg>
        <pc:spChg chg="add mod">
          <ac:chgData name="guan jie" userId="0daab13e89ff3111" providerId="LiveId" clId="{A914BED6-9B65-4C31-891A-D6A033F3E1E2}" dt="2019-11-25T16:04:34.072" v="1225" actId="255"/>
          <ac:spMkLst>
            <pc:docMk/>
            <pc:sldMk cId="3187639263" sldId="266"/>
            <ac:spMk id="2" creationId="{B0DF0315-9CD1-48EA-AB19-2CB856D0D229}"/>
          </ac:spMkLst>
        </pc:spChg>
        <pc:spChg chg="add del mod">
          <ac:chgData name="guan jie" userId="0daab13e89ff3111" providerId="LiveId" clId="{A914BED6-9B65-4C31-891A-D6A033F3E1E2}" dt="2019-11-25T15:58:02.492" v="1190" actId="478"/>
          <ac:spMkLst>
            <pc:docMk/>
            <pc:sldMk cId="3187639263" sldId="266"/>
            <ac:spMk id="3" creationId="{2138C299-7A48-4014-8E24-57FC01897FB8}"/>
          </ac:spMkLst>
        </pc:spChg>
        <pc:spChg chg="del">
          <ac:chgData name="guan jie" userId="0daab13e89ff3111" providerId="LiveId" clId="{A914BED6-9B65-4C31-891A-D6A033F3E1E2}" dt="2019-11-18T18:03:10.804" v="875" actId="478"/>
          <ac:spMkLst>
            <pc:docMk/>
            <pc:sldMk cId="3187639263" sldId="266"/>
            <ac:spMk id="3" creationId="{8411639A-3BB1-4279-AB45-9DC105F48398}"/>
          </ac:spMkLst>
        </pc:spChg>
        <pc:spChg chg="add mod">
          <ac:chgData name="guan jie" userId="0daab13e89ff3111" providerId="LiveId" clId="{A914BED6-9B65-4C31-891A-D6A033F3E1E2}" dt="2019-11-25T16:00:10.833" v="1213" actId="1076"/>
          <ac:spMkLst>
            <pc:docMk/>
            <pc:sldMk cId="3187639263" sldId="266"/>
            <ac:spMk id="4" creationId="{96194F97-BB96-403A-A3E0-9D16C77F200A}"/>
          </ac:spMkLst>
        </pc:spChg>
        <pc:spChg chg="add mod">
          <ac:chgData name="guan jie" userId="0daab13e89ff3111" providerId="LiveId" clId="{A914BED6-9B65-4C31-891A-D6A033F3E1E2}" dt="2019-11-25T17:07:33.163" v="1350" actId="1076"/>
          <ac:spMkLst>
            <pc:docMk/>
            <pc:sldMk cId="3187639263" sldId="266"/>
            <ac:spMk id="5" creationId="{FE033F3B-594B-4161-BD5E-4E8A24653E22}"/>
          </ac:spMkLst>
        </pc:spChg>
        <pc:spChg chg="add del mod">
          <ac:chgData name="guan jie" userId="0daab13e89ff3111" providerId="LiveId" clId="{A914BED6-9B65-4C31-891A-D6A033F3E1E2}" dt="2019-11-25T16:04:59.362" v="1231"/>
          <ac:spMkLst>
            <pc:docMk/>
            <pc:sldMk cId="3187639263" sldId="266"/>
            <ac:spMk id="6" creationId="{805FED32-3F18-4496-A99E-C965C8AFFA2C}"/>
          </ac:spMkLst>
        </pc:spChg>
        <pc:spChg chg="add mod">
          <ac:chgData name="guan jie" userId="0daab13e89ff3111" providerId="LiveId" clId="{A914BED6-9B65-4C31-891A-D6A033F3E1E2}" dt="2019-11-25T16:08:53.299" v="1248" actId="1076"/>
          <ac:spMkLst>
            <pc:docMk/>
            <pc:sldMk cId="3187639263" sldId="266"/>
            <ac:spMk id="11" creationId="{2B0CEADD-C33E-4DEB-BA5E-AAEAB233E972}"/>
          </ac:spMkLst>
        </pc:spChg>
        <pc:picChg chg="add mod">
          <ac:chgData name="guan jie" userId="0daab13e89ff3111" providerId="LiveId" clId="{A914BED6-9B65-4C31-891A-D6A033F3E1E2}" dt="2019-11-25T16:05:32.176" v="1242" actId="1076"/>
          <ac:picMkLst>
            <pc:docMk/>
            <pc:sldMk cId="3187639263" sldId="266"/>
            <ac:picMk id="10" creationId="{DCDD493B-308A-41DE-B8FD-228855F97583}"/>
          </ac:picMkLst>
        </pc:picChg>
        <pc:picChg chg="add del mod">
          <ac:chgData name="guan jie" userId="0daab13e89ff3111" providerId="LiveId" clId="{A914BED6-9B65-4C31-891A-D6A033F3E1E2}" dt="2019-11-25T16:04:59.362" v="1231"/>
          <ac:picMkLst>
            <pc:docMk/>
            <pc:sldMk cId="3187639263" sldId="266"/>
            <ac:picMk id="2050" creationId="{9B15140C-8875-4DEA-8293-F5AADB2EF0E7}"/>
          </ac:picMkLst>
        </pc:picChg>
        <pc:picChg chg="add del mod">
          <ac:chgData name="guan jie" userId="0daab13e89ff3111" providerId="LiveId" clId="{A914BED6-9B65-4C31-891A-D6A033F3E1E2}" dt="2019-11-25T15:43:04.499" v="1124" actId="478"/>
          <ac:picMkLst>
            <pc:docMk/>
            <pc:sldMk cId="3187639263" sldId="266"/>
            <ac:picMk id="2052" creationId="{CDF61019-50DB-4F40-B756-9772AA896CAA}"/>
          </ac:picMkLst>
        </pc:picChg>
        <pc:picChg chg="add del mod">
          <ac:chgData name="guan jie" userId="0daab13e89ff3111" providerId="LiveId" clId="{A914BED6-9B65-4C31-891A-D6A033F3E1E2}" dt="2019-11-25T15:28:00.804" v="1113" actId="478"/>
          <ac:picMkLst>
            <pc:docMk/>
            <pc:sldMk cId="3187639263" sldId="266"/>
            <ac:picMk id="3074" creationId="{17A28EB8-8BEA-4C07-9F9E-93116FE389A3}"/>
          </ac:picMkLst>
        </pc:picChg>
      </pc:sldChg>
      <pc:sldChg chg="addSp delSp modSp add">
        <pc:chgData name="guan jie" userId="0daab13e89ff3111" providerId="LiveId" clId="{A914BED6-9B65-4C31-891A-D6A033F3E1E2}" dt="2019-11-25T20:47:22.467" v="1432" actId="1076"/>
        <pc:sldMkLst>
          <pc:docMk/>
          <pc:sldMk cId="3239814372" sldId="267"/>
        </pc:sldMkLst>
        <pc:spChg chg="del">
          <ac:chgData name="guan jie" userId="0daab13e89ff3111" providerId="LiveId" clId="{A914BED6-9B65-4C31-891A-D6A033F3E1E2}" dt="2019-11-25T20:47:19.293" v="1430" actId="478"/>
          <ac:spMkLst>
            <pc:docMk/>
            <pc:sldMk cId="3239814372" sldId="267"/>
            <ac:spMk id="2" creationId="{5E046192-355A-45C1-8C59-7A313ABB1532}"/>
          </ac:spMkLst>
        </pc:spChg>
        <pc:spChg chg="del">
          <ac:chgData name="guan jie" userId="0daab13e89ff3111" providerId="LiveId" clId="{A914BED6-9B65-4C31-891A-D6A033F3E1E2}" dt="2019-11-25T20:47:17.182" v="1429" actId="478"/>
          <ac:spMkLst>
            <pc:docMk/>
            <pc:sldMk cId="3239814372" sldId="267"/>
            <ac:spMk id="3" creationId="{4DC30A2E-8336-434A-B7F2-A02043CB7C40}"/>
          </ac:spMkLst>
        </pc:spChg>
        <pc:picChg chg="add mod">
          <ac:chgData name="guan jie" userId="0daab13e89ff3111" providerId="LiveId" clId="{A914BED6-9B65-4C31-891A-D6A033F3E1E2}" dt="2019-11-25T20:47:22.467" v="1432" actId="1076"/>
          <ac:picMkLst>
            <pc:docMk/>
            <pc:sldMk cId="3239814372" sldId="267"/>
            <ac:picMk id="4" creationId="{C4820DDD-CA0F-45C7-98AD-4B36BDCD7D41}"/>
          </ac:picMkLst>
        </pc:picChg>
      </pc:sldChg>
    </pc:docChg>
  </pc:docChgLst>
  <pc:docChgLst>
    <pc:chgData name="guan jie" userId="0daab13e89ff3111" providerId="LiveId" clId="{D129ED58-5A32-443F-A6B2-7BEEDA35FFF9}"/>
    <pc:docChg chg="undo redo custSel addSld delSld modSld sldOrd">
      <pc:chgData name="guan jie" userId="0daab13e89ff3111" providerId="LiveId" clId="{D129ED58-5A32-443F-A6B2-7BEEDA35FFF9}" dt="2019-11-28T21:19:40.634" v="1536" actId="1076"/>
      <pc:docMkLst>
        <pc:docMk/>
      </pc:docMkLst>
      <pc:sldChg chg="addSp delSp modSp add">
        <pc:chgData name="guan jie" userId="0daab13e89ff3111" providerId="LiveId" clId="{D129ED58-5A32-443F-A6B2-7BEEDA35FFF9}" dt="2019-11-10T16:53:15.044" v="1275" actId="20577"/>
        <pc:sldMkLst>
          <pc:docMk/>
          <pc:sldMk cId="2046113882" sldId="256"/>
        </pc:sldMkLst>
        <pc:spChg chg="del">
          <ac:chgData name="guan jie" userId="0daab13e89ff3111" providerId="LiveId" clId="{D129ED58-5A32-443F-A6B2-7BEEDA35FFF9}" dt="2019-11-05T23:44:21.462" v="1" actId="478"/>
          <ac:spMkLst>
            <pc:docMk/>
            <pc:sldMk cId="2046113882" sldId="256"/>
            <ac:spMk id="2" creationId="{74BA1EA5-4C36-4B5E-947C-80A3062EEBAC}"/>
          </ac:spMkLst>
        </pc:spChg>
        <pc:spChg chg="del">
          <ac:chgData name="guan jie" userId="0daab13e89ff3111" providerId="LiveId" clId="{D129ED58-5A32-443F-A6B2-7BEEDA35FFF9}" dt="2019-11-05T23:44:22.939" v="2" actId="478"/>
          <ac:spMkLst>
            <pc:docMk/>
            <pc:sldMk cId="2046113882" sldId="256"/>
            <ac:spMk id="3" creationId="{6F37ED20-098B-472E-87C4-FEEE35F98467}"/>
          </ac:spMkLst>
        </pc:spChg>
        <pc:spChg chg="add del mod">
          <ac:chgData name="guan jie" userId="0daab13e89ff3111" providerId="LiveId" clId="{D129ED58-5A32-443F-A6B2-7BEEDA35FFF9}" dt="2019-11-05T23:54:46.003" v="29" actId="478"/>
          <ac:spMkLst>
            <pc:docMk/>
            <pc:sldMk cId="2046113882" sldId="256"/>
            <ac:spMk id="4" creationId="{9B72EED1-55D1-4528-97DA-E921734816B1}"/>
          </ac:spMkLst>
        </pc:spChg>
        <pc:spChg chg="add mod">
          <ac:chgData name="guan jie" userId="0daab13e89ff3111" providerId="LiveId" clId="{D129ED58-5A32-443F-A6B2-7BEEDA35FFF9}" dt="2019-11-06T01:39:33.186" v="435" actId="1076"/>
          <ac:spMkLst>
            <pc:docMk/>
            <pc:sldMk cId="2046113882" sldId="256"/>
            <ac:spMk id="5" creationId="{D520FE13-5A75-435A-9D57-5E0EBE51223E}"/>
          </ac:spMkLst>
        </pc:spChg>
        <pc:spChg chg="add mod">
          <ac:chgData name="guan jie" userId="0daab13e89ff3111" providerId="LiveId" clId="{D129ED58-5A32-443F-A6B2-7BEEDA35FFF9}" dt="2019-11-06T01:39:33.186" v="435" actId="1076"/>
          <ac:spMkLst>
            <pc:docMk/>
            <pc:sldMk cId="2046113882" sldId="256"/>
            <ac:spMk id="6" creationId="{DECBC8A4-9DC8-4686-954F-4E61712DB4ED}"/>
          </ac:spMkLst>
        </pc:spChg>
        <pc:spChg chg="add del mod">
          <ac:chgData name="guan jie" userId="0daab13e89ff3111" providerId="LiveId" clId="{D129ED58-5A32-443F-A6B2-7BEEDA35FFF9}" dt="2019-11-06T00:20:23.451" v="86" actId="478"/>
          <ac:spMkLst>
            <pc:docMk/>
            <pc:sldMk cId="2046113882" sldId="256"/>
            <ac:spMk id="7" creationId="{F8A1C694-2DBB-4978-87E2-CBB8F7362D4F}"/>
          </ac:spMkLst>
        </pc:spChg>
        <pc:spChg chg="add mod">
          <ac:chgData name="guan jie" userId="0daab13e89ff3111" providerId="LiveId" clId="{D129ED58-5A32-443F-A6B2-7BEEDA35FFF9}" dt="2019-11-06T01:39:33.186" v="435" actId="1076"/>
          <ac:spMkLst>
            <pc:docMk/>
            <pc:sldMk cId="2046113882" sldId="256"/>
            <ac:spMk id="8" creationId="{CCA9A335-D485-4E03-9531-D10CA0375BB4}"/>
          </ac:spMkLst>
        </pc:spChg>
        <pc:spChg chg="add del mod">
          <ac:chgData name="guan jie" userId="0daab13e89ff3111" providerId="LiveId" clId="{D129ED58-5A32-443F-A6B2-7BEEDA35FFF9}" dt="2019-11-06T00:23:48.322" v="120" actId="478"/>
          <ac:spMkLst>
            <pc:docMk/>
            <pc:sldMk cId="2046113882" sldId="256"/>
            <ac:spMk id="21" creationId="{805A3B49-91C6-499F-9EDC-20B4F16F04A4}"/>
          </ac:spMkLst>
        </pc:spChg>
        <pc:spChg chg="add del">
          <ac:chgData name="guan jie" userId="0daab13e89ff3111" providerId="LiveId" clId="{D129ED58-5A32-443F-A6B2-7BEEDA35FFF9}" dt="2019-11-06T00:24:16.364" v="122"/>
          <ac:spMkLst>
            <pc:docMk/>
            <pc:sldMk cId="2046113882" sldId="256"/>
            <ac:spMk id="22" creationId="{0E23CB02-2EF3-4622-9118-615A2547AFE9}"/>
          </ac:spMkLst>
        </pc:spChg>
        <pc:spChg chg="add mod">
          <ac:chgData name="guan jie" userId="0daab13e89ff3111" providerId="LiveId" clId="{D129ED58-5A32-443F-A6B2-7BEEDA35FFF9}" dt="2019-11-10T16:53:15.044" v="1275" actId="20577"/>
          <ac:spMkLst>
            <pc:docMk/>
            <pc:sldMk cId="2046113882" sldId="256"/>
            <ac:spMk id="30" creationId="{71DE896F-81AC-4522-B309-CA027E527123}"/>
          </ac:spMkLst>
        </pc:spChg>
        <pc:spChg chg="add del">
          <ac:chgData name="guan jie" userId="0daab13e89ff3111" providerId="LiveId" clId="{D129ED58-5A32-443F-A6B2-7BEEDA35FFF9}" dt="2019-11-06T01:28:34.346" v="233"/>
          <ac:spMkLst>
            <pc:docMk/>
            <pc:sldMk cId="2046113882" sldId="256"/>
            <ac:spMk id="31" creationId="{6ECA67E4-6C87-4091-AE12-68BD72FDFB74}"/>
          </ac:spMkLst>
        </pc:spChg>
        <pc:spChg chg="add mod">
          <ac:chgData name="guan jie" userId="0daab13e89ff3111" providerId="LiveId" clId="{D129ED58-5A32-443F-A6B2-7BEEDA35FFF9}" dt="2019-11-10T16:53:07.437" v="1267" actId="1076"/>
          <ac:spMkLst>
            <pc:docMk/>
            <pc:sldMk cId="2046113882" sldId="256"/>
            <ac:spMk id="48" creationId="{F5946FDD-48DA-488F-A379-5CB9F644BBF3}"/>
          </ac:spMkLst>
        </pc:spChg>
        <pc:spChg chg="add mod">
          <ac:chgData name="guan jie" userId="0daab13e89ff3111" providerId="LiveId" clId="{D129ED58-5A32-443F-A6B2-7BEEDA35FFF9}" dt="2019-11-06T01:39:33.186" v="435" actId="1076"/>
          <ac:spMkLst>
            <pc:docMk/>
            <pc:sldMk cId="2046113882" sldId="256"/>
            <ac:spMk id="50" creationId="{99BF3B93-11A5-4E3A-996F-46296482C977}"/>
          </ac:spMkLst>
        </pc:spChg>
        <pc:spChg chg="add mod">
          <ac:chgData name="guan jie" userId="0daab13e89ff3111" providerId="LiveId" clId="{D129ED58-5A32-443F-A6B2-7BEEDA35FFF9}" dt="2019-11-06T01:39:33.186" v="435" actId="1076"/>
          <ac:spMkLst>
            <pc:docMk/>
            <pc:sldMk cId="2046113882" sldId="256"/>
            <ac:spMk id="51" creationId="{867DC072-CFFF-4319-8142-A8D4C4A13E1E}"/>
          </ac:spMkLst>
        </pc:spChg>
        <pc:spChg chg="add mod">
          <ac:chgData name="guan jie" userId="0daab13e89ff3111" providerId="LiveId" clId="{D129ED58-5A32-443F-A6B2-7BEEDA35FFF9}" dt="2019-11-06T01:39:33.186" v="435" actId="1076"/>
          <ac:spMkLst>
            <pc:docMk/>
            <pc:sldMk cId="2046113882" sldId="256"/>
            <ac:spMk id="52" creationId="{DB1CDF37-E112-4D14-B4B1-C2A1A840AEE0}"/>
          </ac:spMkLst>
        </pc:spChg>
        <pc:spChg chg="add mod">
          <ac:chgData name="guan jie" userId="0daab13e89ff3111" providerId="LiveId" clId="{D129ED58-5A32-443F-A6B2-7BEEDA35FFF9}" dt="2019-11-06T01:40:28.464" v="461" actId="20577"/>
          <ac:spMkLst>
            <pc:docMk/>
            <pc:sldMk cId="2046113882" sldId="256"/>
            <ac:spMk id="53" creationId="{198F96E9-B363-431C-AF05-AC21D7BD9071}"/>
          </ac:spMkLst>
        </pc:spChg>
        <pc:spChg chg="add mod">
          <ac:chgData name="guan jie" userId="0daab13e89ff3111" providerId="LiveId" clId="{D129ED58-5A32-443F-A6B2-7BEEDA35FFF9}" dt="2019-11-06T01:40:59.857" v="467" actId="20577"/>
          <ac:spMkLst>
            <pc:docMk/>
            <pc:sldMk cId="2046113882" sldId="256"/>
            <ac:spMk id="54" creationId="{4A1A1439-4F45-4259-A31A-B2D5B0DD2320}"/>
          </ac:spMkLst>
        </pc:spChg>
        <pc:spChg chg="add mod">
          <ac:chgData name="guan jie" userId="0daab13e89ff3111" providerId="LiveId" clId="{D129ED58-5A32-443F-A6B2-7BEEDA35FFF9}" dt="2019-11-06T01:41:09.889" v="470" actId="20577"/>
          <ac:spMkLst>
            <pc:docMk/>
            <pc:sldMk cId="2046113882" sldId="256"/>
            <ac:spMk id="55" creationId="{9A6D5E2A-D558-4199-8166-EADFE8B2D7FB}"/>
          </ac:spMkLst>
        </pc:spChg>
        <pc:spChg chg="add mod">
          <ac:chgData name="guan jie" userId="0daab13e89ff3111" providerId="LiveId" clId="{D129ED58-5A32-443F-A6B2-7BEEDA35FFF9}" dt="2019-11-06T01:41:16.663" v="472" actId="1076"/>
          <ac:spMkLst>
            <pc:docMk/>
            <pc:sldMk cId="2046113882" sldId="256"/>
            <ac:spMk id="56" creationId="{CC45363F-C49A-4E58-AE83-65044FBC3A4A}"/>
          </ac:spMkLst>
        </pc:spChg>
        <pc:spChg chg="add mod">
          <ac:chgData name="guan jie" userId="0daab13e89ff3111" providerId="LiveId" clId="{D129ED58-5A32-443F-A6B2-7BEEDA35FFF9}" dt="2019-11-06T01:53:18.422" v="478" actId="20577"/>
          <ac:spMkLst>
            <pc:docMk/>
            <pc:sldMk cId="2046113882" sldId="256"/>
            <ac:spMk id="57" creationId="{59475C50-414E-4BFD-837E-272BF3891A5E}"/>
          </ac:spMkLst>
        </pc:spChg>
        <pc:cxnChg chg="add mod">
          <ac:chgData name="guan jie" userId="0daab13e89ff3111" providerId="LiveId" clId="{D129ED58-5A32-443F-A6B2-7BEEDA35FFF9}" dt="2019-11-06T01:39:33.186" v="435" actId="1076"/>
          <ac:cxnSpMkLst>
            <pc:docMk/>
            <pc:sldMk cId="2046113882" sldId="256"/>
            <ac:cxnSpMk id="10" creationId="{9C291383-0670-4351-8A2D-18B4611D6A6F}"/>
          </ac:cxnSpMkLst>
        </pc:cxnChg>
        <pc:cxnChg chg="add mod">
          <ac:chgData name="guan jie" userId="0daab13e89ff3111" providerId="LiveId" clId="{D129ED58-5A32-443F-A6B2-7BEEDA35FFF9}" dt="2019-11-06T01:39:33.186" v="435" actId="1076"/>
          <ac:cxnSpMkLst>
            <pc:docMk/>
            <pc:sldMk cId="2046113882" sldId="256"/>
            <ac:cxnSpMk id="13" creationId="{360C50F7-EB5A-4202-8B96-02223C12484C}"/>
          </ac:cxnSpMkLst>
        </pc:cxnChg>
        <pc:cxnChg chg="add mod">
          <ac:chgData name="guan jie" userId="0daab13e89ff3111" providerId="LiveId" clId="{D129ED58-5A32-443F-A6B2-7BEEDA35FFF9}" dt="2019-11-06T01:39:33.186" v="435" actId="1076"/>
          <ac:cxnSpMkLst>
            <pc:docMk/>
            <pc:sldMk cId="2046113882" sldId="256"/>
            <ac:cxnSpMk id="17" creationId="{877691A7-B0F6-41C9-8EE1-E96BE21431EC}"/>
          </ac:cxnSpMkLst>
        </pc:cxnChg>
        <pc:cxnChg chg="add mod">
          <ac:chgData name="guan jie" userId="0daab13e89ff3111" providerId="LiveId" clId="{D129ED58-5A32-443F-A6B2-7BEEDA35FFF9}" dt="2019-11-06T01:39:33.186" v="435" actId="1076"/>
          <ac:cxnSpMkLst>
            <pc:docMk/>
            <pc:sldMk cId="2046113882" sldId="256"/>
            <ac:cxnSpMk id="23" creationId="{26B01E1F-3A09-4CC0-8673-611C8A40CB06}"/>
          </ac:cxnSpMkLst>
        </pc:cxnChg>
        <pc:cxnChg chg="add mod">
          <ac:chgData name="guan jie" userId="0daab13e89ff3111" providerId="LiveId" clId="{D129ED58-5A32-443F-A6B2-7BEEDA35FFF9}" dt="2019-11-06T01:39:33.186" v="435" actId="1076"/>
          <ac:cxnSpMkLst>
            <pc:docMk/>
            <pc:sldMk cId="2046113882" sldId="256"/>
            <ac:cxnSpMk id="32" creationId="{93EFA6BF-23D6-448C-A8D6-F6E06972AC69}"/>
          </ac:cxnSpMkLst>
        </pc:cxnChg>
        <pc:cxnChg chg="add mod">
          <ac:chgData name="guan jie" userId="0daab13e89ff3111" providerId="LiveId" clId="{D129ED58-5A32-443F-A6B2-7BEEDA35FFF9}" dt="2019-11-06T01:39:33.186" v="435" actId="1076"/>
          <ac:cxnSpMkLst>
            <pc:docMk/>
            <pc:sldMk cId="2046113882" sldId="256"/>
            <ac:cxnSpMk id="37" creationId="{71289049-A28E-49E6-AAE6-A16F45DDCD3B}"/>
          </ac:cxnSpMkLst>
        </pc:cxnChg>
        <pc:cxnChg chg="add mod">
          <ac:chgData name="guan jie" userId="0daab13e89ff3111" providerId="LiveId" clId="{D129ED58-5A32-443F-A6B2-7BEEDA35FFF9}" dt="2019-11-06T01:39:33.186" v="435" actId="1076"/>
          <ac:cxnSpMkLst>
            <pc:docMk/>
            <pc:sldMk cId="2046113882" sldId="256"/>
            <ac:cxnSpMk id="41" creationId="{1FC8A098-E92E-47F4-A033-509970370DAD}"/>
          </ac:cxnSpMkLst>
        </pc:cxnChg>
        <pc:cxnChg chg="add mod">
          <ac:chgData name="guan jie" userId="0daab13e89ff3111" providerId="LiveId" clId="{D129ED58-5A32-443F-A6B2-7BEEDA35FFF9}" dt="2019-11-06T01:39:33.186" v="435" actId="1076"/>
          <ac:cxnSpMkLst>
            <pc:docMk/>
            <pc:sldMk cId="2046113882" sldId="256"/>
            <ac:cxnSpMk id="44" creationId="{877691A7-B0F6-41C9-8EE1-E96BE21431EC}"/>
          </ac:cxnSpMkLst>
        </pc:cxnChg>
      </pc:sldChg>
      <pc:sldChg chg="addSp delSp modSp add ord">
        <pc:chgData name="guan jie" userId="0daab13e89ff3111" providerId="LiveId" clId="{D129ED58-5A32-443F-A6B2-7BEEDA35FFF9}" dt="2019-11-09T04:14:13.436" v="790"/>
        <pc:sldMkLst>
          <pc:docMk/>
          <pc:sldMk cId="312782361" sldId="257"/>
        </pc:sldMkLst>
        <pc:spChg chg="del">
          <ac:chgData name="guan jie" userId="0daab13e89ff3111" providerId="LiveId" clId="{D129ED58-5A32-443F-A6B2-7BEEDA35FFF9}" dt="2019-11-06T03:11:02.254" v="482" actId="478"/>
          <ac:spMkLst>
            <pc:docMk/>
            <pc:sldMk cId="312782361" sldId="257"/>
            <ac:spMk id="2" creationId="{684148F0-7C5E-4447-BA17-CFE239F19727}"/>
          </ac:spMkLst>
        </pc:spChg>
        <pc:spChg chg="del">
          <ac:chgData name="guan jie" userId="0daab13e89ff3111" providerId="LiveId" clId="{D129ED58-5A32-443F-A6B2-7BEEDA35FFF9}" dt="2019-11-06T03:10:58.477" v="480"/>
          <ac:spMkLst>
            <pc:docMk/>
            <pc:sldMk cId="312782361" sldId="257"/>
            <ac:spMk id="3" creationId="{7FCDF19D-F9A6-47B9-92C1-9785A597C712}"/>
          </ac:spMkLst>
        </pc:spChg>
        <pc:picChg chg="add mod modCrop">
          <ac:chgData name="guan jie" userId="0daab13e89ff3111" providerId="LiveId" clId="{D129ED58-5A32-443F-A6B2-7BEEDA35FFF9}" dt="2019-11-06T04:59:51.262" v="506" actId="1076"/>
          <ac:picMkLst>
            <pc:docMk/>
            <pc:sldMk cId="312782361" sldId="257"/>
            <ac:picMk id="5" creationId="{1EC5BA3C-A472-4446-9E59-99D81071609F}"/>
          </ac:picMkLst>
        </pc:picChg>
        <pc:picChg chg="add mod">
          <ac:chgData name="guan jie" userId="0daab13e89ff3111" providerId="LiveId" clId="{D129ED58-5A32-443F-A6B2-7BEEDA35FFF9}" dt="2019-11-06T05:00:08.574" v="513" actId="1076"/>
          <ac:picMkLst>
            <pc:docMk/>
            <pc:sldMk cId="312782361" sldId="257"/>
            <ac:picMk id="7" creationId="{9CCBD2D8-3E07-49C3-9D74-0ADAAB6A5B24}"/>
          </ac:picMkLst>
        </pc:picChg>
        <pc:picChg chg="add mod modCrop">
          <ac:chgData name="guan jie" userId="0daab13e89ff3111" providerId="LiveId" clId="{D129ED58-5A32-443F-A6B2-7BEEDA35FFF9}" dt="2019-11-06T04:59:52.810" v="507" actId="1076"/>
          <ac:picMkLst>
            <pc:docMk/>
            <pc:sldMk cId="312782361" sldId="257"/>
            <ac:picMk id="8" creationId="{DB0AABF7-E060-4AD9-B67B-A9EF577CF4D2}"/>
          </ac:picMkLst>
        </pc:picChg>
        <pc:picChg chg="add mod">
          <ac:chgData name="guan jie" userId="0daab13e89ff3111" providerId="LiveId" clId="{D129ED58-5A32-443F-A6B2-7BEEDA35FFF9}" dt="2019-11-06T05:00:14.154" v="516" actId="14100"/>
          <ac:picMkLst>
            <pc:docMk/>
            <pc:sldMk cId="312782361" sldId="257"/>
            <ac:picMk id="10" creationId="{1129BAFE-4A44-4689-927E-19C423DB5F5B}"/>
          </ac:picMkLst>
        </pc:picChg>
      </pc:sldChg>
      <pc:sldChg chg="addSp delSp modSp add ord">
        <pc:chgData name="guan jie" userId="0daab13e89ff3111" providerId="LiveId" clId="{D129ED58-5A32-443F-A6B2-7BEEDA35FFF9}" dt="2019-11-10T16:55:25.412" v="1338" actId="20577"/>
        <pc:sldMkLst>
          <pc:docMk/>
          <pc:sldMk cId="2451011420" sldId="258"/>
        </pc:sldMkLst>
        <pc:spChg chg="del">
          <ac:chgData name="guan jie" userId="0daab13e89ff3111" providerId="LiveId" clId="{D129ED58-5A32-443F-A6B2-7BEEDA35FFF9}" dt="2019-11-06T05:42:10.096" v="519" actId="478"/>
          <ac:spMkLst>
            <pc:docMk/>
            <pc:sldMk cId="2451011420" sldId="258"/>
            <ac:spMk id="2" creationId="{D016E3FD-DA3A-45E3-99BE-8D073EAA69C9}"/>
          </ac:spMkLst>
        </pc:spChg>
        <pc:spChg chg="del">
          <ac:chgData name="guan jie" userId="0daab13e89ff3111" providerId="LiveId" clId="{D129ED58-5A32-443F-A6B2-7BEEDA35FFF9}" dt="2019-11-06T05:42:11.024" v="520" actId="478"/>
          <ac:spMkLst>
            <pc:docMk/>
            <pc:sldMk cId="2451011420" sldId="258"/>
            <ac:spMk id="3" creationId="{42C464A1-1049-4DA2-A964-E6194E82A078}"/>
          </ac:spMkLst>
        </pc:spChg>
        <pc:spChg chg="add del mod">
          <ac:chgData name="guan jie" userId="0daab13e89ff3111" providerId="LiveId" clId="{D129ED58-5A32-443F-A6B2-7BEEDA35FFF9}" dt="2019-11-06T05:43:33.520" v="525" actId="478"/>
          <ac:spMkLst>
            <pc:docMk/>
            <pc:sldMk cId="2451011420" sldId="258"/>
            <ac:spMk id="4" creationId="{8188C48A-CD40-4282-9595-7B3AB342F64C}"/>
          </ac:spMkLst>
        </pc:spChg>
        <pc:spChg chg="add mod">
          <ac:chgData name="guan jie" userId="0daab13e89ff3111" providerId="LiveId" clId="{D129ED58-5A32-443F-A6B2-7BEEDA35FFF9}" dt="2019-11-06T06:12:26.965" v="668" actId="1076"/>
          <ac:spMkLst>
            <pc:docMk/>
            <pc:sldMk cId="2451011420" sldId="258"/>
            <ac:spMk id="5" creationId="{97A92636-6DE8-4BC9-B345-A4711504076F}"/>
          </ac:spMkLst>
        </pc:spChg>
        <pc:spChg chg="add mod">
          <ac:chgData name="guan jie" userId="0daab13e89ff3111" providerId="LiveId" clId="{D129ED58-5A32-443F-A6B2-7BEEDA35FFF9}" dt="2019-11-06T06:13:11.041" v="688" actId="1076"/>
          <ac:spMkLst>
            <pc:docMk/>
            <pc:sldMk cId="2451011420" sldId="258"/>
            <ac:spMk id="6" creationId="{A89B786A-3FD9-431C-A7D3-A4CE81846EDD}"/>
          </ac:spMkLst>
        </pc:spChg>
        <pc:spChg chg="add mod">
          <ac:chgData name="guan jie" userId="0daab13e89ff3111" providerId="LiveId" clId="{D129ED58-5A32-443F-A6B2-7BEEDA35FFF9}" dt="2019-11-10T02:15:44.261" v="1265" actId="1076"/>
          <ac:spMkLst>
            <pc:docMk/>
            <pc:sldMk cId="2451011420" sldId="258"/>
            <ac:spMk id="7" creationId="{C581E301-79D9-45DD-9DF4-42C40A268258}"/>
          </ac:spMkLst>
        </pc:spChg>
        <pc:spChg chg="add mod">
          <ac:chgData name="guan jie" userId="0daab13e89ff3111" providerId="LiveId" clId="{D129ED58-5A32-443F-A6B2-7BEEDA35FFF9}" dt="2019-11-06T06:28:48.022" v="729" actId="1076"/>
          <ac:spMkLst>
            <pc:docMk/>
            <pc:sldMk cId="2451011420" sldId="258"/>
            <ac:spMk id="8" creationId="{76E8B5A8-A6DF-41A1-8D8B-A8697CB387E9}"/>
          </ac:spMkLst>
        </pc:spChg>
        <pc:spChg chg="add mod">
          <ac:chgData name="guan jie" userId="0daab13e89ff3111" providerId="LiveId" clId="{D129ED58-5A32-443F-A6B2-7BEEDA35FFF9}" dt="2019-11-10T02:12:39.300" v="1253" actId="20577"/>
          <ac:spMkLst>
            <pc:docMk/>
            <pc:sldMk cId="2451011420" sldId="258"/>
            <ac:spMk id="9" creationId="{E3B988C2-4B07-455B-9FD7-30443425F6A8}"/>
          </ac:spMkLst>
        </pc:spChg>
        <pc:spChg chg="add mod">
          <ac:chgData name="guan jie" userId="0daab13e89ff3111" providerId="LiveId" clId="{D129ED58-5A32-443F-A6B2-7BEEDA35FFF9}" dt="2019-11-10T02:13:38.635" v="1260" actId="1076"/>
          <ac:spMkLst>
            <pc:docMk/>
            <pc:sldMk cId="2451011420" sldId="258"/>
            <ac:spMk id="10" creationId="{07CFC9D9-A8BD-41EA-9BFA-E04DEF251EB9}"/>
          </ac:spMkLst>
        </pc:spChg>
        <pc:spChg chg="add mod">
          <ac:chgData name="guan jie" userId="0daab13e89ff3111" providerId="LiveId" clId="{D129ED58-5A32-443F-A6B2-7BEEDA35FFF9}" dt="2019-11-06T06:08:29.848" v="660" actId="1076"/>
          <ac:spMkLst>
            <pc:docMk/>
            <pc:sldMk cId="2451011420" sldId="258"/>
            <ac:spMk id="11" creationId="{E7BC3999-A13C-4718-9A69-404B6E8A9931}"/>
          </ac:spMkLst>
        </pc:spChg>
        <pc:spChg chg="add mod">
          <ac:chgData name="guan jie" userId="0daab13e89ff3111" providerId="LiveId" clId="{D129ED58-5A32-443F-A6B2-7BEEDA35FFF9}" dt="2019-11-06T06:26:22.852" v="717" actId="1076"/>
          <ac:spMkLst>
            <pc:docMk/>
            <pc:sldMk cId="2451011420" sldId="258"/>
            <ac:spMk id="12" creationId="{17070237-E297-48D5-A396-89850C8E03DB}"/>
          </ac:spMkLst>
        </pc:spChg>
        <pc:spChg chg="add mod">
          <ac:chgData name="guan jie" userId="0daab13e89ff3111" providerId="LiveId" clId="{D129ED58-5A32-443F-A6B2-7BEEDA35FFF9}" dt="2019-11-06T06:35:42.736" v="767" actId="1076"/>
          <ac:spMkLst>
            <pc:docMk/>
            <pc:sldMk cId="2451011420" sldId="258"/>
            <ac:spMk id="18" creationId="{A4AFECAE-1255-496D-8530-E6B71DF093D7}"/>
          </ac:spMkLst>
        </pc:spChg>
        <pc:spChg chg="add del mod">
          <ac:chgData name="guan jie" userId="0daab13e89ff3111" providerId="LiveId" clId="{D129ED58-5A32-443F-A6B2-7BEEDA35FFF9}" dt="2019-11-06T06:25:20.543" v="708" actId="478"/>
          <ac:spMkLst>
            <pc:docMk/>
            <pc:sldMk cId="2451011420" sldId="258"/>
            <ac:spMk id="21" creationId="{B3F98E69-CD1C-41A3-9CFA-513CEC49BE50}"/>
          </ac:spMkLst>
        </pc:spChg>
        <pc:spChg chg="add del mod">
          <ac:chgData name="guan jie" userId="0daab13e89ff3111" providerId="LiveId" clId="{D129ED58-5A32-443F-A6B2-7BEEDA35FFF9}" dt="2019-11-06T06:25:21.384" v="709" actId="478"/>
          <ac:spMkLst>
            <pc:docMk/>
            <pc:sldMk cId="2451011420" sldId="258"/>
            <ac:spMk id="22" creationId="{454C7363-4CF3-40B9-A161-505B25FE092E}"/>
          </ac:spMkLst>
        </pc:spChg>
        <pc:spChg chg="add del mod">
          <ac:chgData name="guan jie" userId="0daab13e89ff3111" providerId="LiveId" clId="{D129ED58-5A32-443F-A6B2-7BEEDA35FFF9}" dt="2019-11-06T06:25:19.798" v="707" actId="478"/>
          <ac:spMkLst>
            <pc:docMk/>
            <pc:sldMk cId="2451011420" sldId="258"/>
            <ac:spMk id="23" creationId="{09FC19D6-86BE-46D1-976B-967956DA24A2}"/>
          </ac:spMkLst>
        </pc:spChg>
        <pc:spChg chg="add mod">
          <ac:chgData name="guan jie" userId="0daab13e89ff3111" providerId="LiveId" clId="{D129ED58-5A32-443F-A6B2-7BEEDA35FFF9}" dt="2019-11-10T16:54:23.701" v="1292" actId="1076"/>
          <ac:spMkLst>
            <pc:docMk/>
            <pc:sldMk cId="2451011420" sldId="258"/>
            <ac:spMk id="36" creationId="{EEB9095E-ED1E-4C2C-A8D2-0E1D5BDA1583}"/>
          </ac:spMkLst>
        </pc:spChg>
        <pc:spChg chg="add mod">
          <ac:chgData name="guan jie" userId="0daab13e89ff3111" providerId="LiveId" clId="{D129ED58-5A32-443F-A6B2-7BEEDA35FFF9}" dt="2019-11-10T16:54:56.396" v="1309" actId="20577"/>
          <ac:spMkLst>
            <pc:docMk/>
            <pc:sldMk cId="2451011420" sldId="258"/>
            <ac:spMk id="46" creationId="{DA99F4C4-6A4B-4B37-9B56-C74BFACB756F}"/>
          </ac:spMkLst>
        </pc:spChg>
        <pc:spChg chg="add mod">
          <ac:chgData name="guan jie" userId="0daab13e89ff3111" providerId="LiveId" clId="{D129ED58-5A32-443F-A6B2-7BEEDA35FFF9}" dt="2019-11-10T16:55:25.412" v="1338" actId="20577"/>
          <ac:spMkLst>
            <pc:docMk/>
            <pc:sldMk cId="2451011420" sldId="258"/>
            <ac:spMk id="62" creationId="{9BB43B4D-4B6C-4B44-AF5A-30840D489164}"/>
          </ac:spMkLst>
        </pc:spChg>
        <pc:spChg chg="add del mod">
          <ac:chgData name="guan jie" userId="0daab13e89ff3111" providerId="LiveId" clId="{D129ED58-5A32-443F-A6B2-7BEEDA35FFF9}" dt="2019-11-10T02:15:37.078" v="1264" actId="478"/>
          <ac:spMkLst>
            <pc:docMk/>
            <pc:sldMk cId="2451011420" sldId="258"/>
            <ac:spMk id="63" creationId="{59E6B049-FFC6-407E-A213-AB832E46C0A1}"/>
          </ac:spMkLst>
        </pc:spChg>
        <pc:cxnChg chg="add mod">
          <ac:chgData name="guan jie" userId="0daab13e89ff3111" providerId="LiveId" clId="{D129ED58-5A32-443F-A6B2-7BEEDA35FFF9}" dt="2019-11-06T06:28:48.022" v="729" actId="1076"/>
          <ac:cxnSpMkLst>
            <pc:docMk/>
            <pc:sldMk cId="2451011420" sldId="258"/>
            <ac:cxnSpMk id="14" creationId="{E6375BDE-D4E6-4EFB-A23C-C782FDE77BA9}"/>
          </ac:cxnSpMkLst>
        </pc:cxnChg>
        <pc:cxnChg chg="add mod">
          <ac:chgData name="guan jie" userId="0daab13e89ff3111" providerId="LiveId" clId="{D129ED58-5A32-443F-A6B2-7BEEDA35FFF9}" dt="2019-11-06T06:28:48.022" v="729" actId="1076"/>
          <ac:cxnSpMkLst>
            <pc:docMk/>
            <pc:sldMk cId="2451011420" sldId="258"/>
            <ac:cxnSpMk id="15" creationId="{5E1EAAA9-158B-458E-BB9D-4EFDD8A53533}"/>
          </ac:cxnSpMkLst>
        </pc:cxnChg>
        <pc:cxnChg chg="add mod">
          <ac:chgData name="guan jie" userId="0daab13e89ff3111" providerId="LiveId" clId="{D129ED58-5A32-443F-A6B2-7BEEDA35FFF9}" dt="2019-11-06T06:25:49.577" v="712" actId="1582"/>
          <ac:cxnSpMkLst>
            <pc:docMk/>
            <pc:sldMk cId="2451011420" sldId="258"/>
            <ac:cxnSpMk id="25" creationId="{27C82255-4218-4DD4-AE4E-AFAAEBEDE08D}"/>
          </ac:cxnSpMkLst>
        </pc:cxnChg>
        <pc:cxnChg chg="add mod">
          <ac:chgData name="guan jie" userId="0daab13e89ff3111" providerId="LiveId" clId="{D129ED58-5A32-443F-A6B2-7BEEDA35FFF9}" dt="2019-11-06T06:26:22.852" v="717" actId="1076"/>
          <ac:cxnSpMkLst>
            <pc:docMk/>
            <pc:sldMk cId="2451011420" sldId="258"/>
            <ac:cxnSpMk id="26" creationId="{CDAA011F-8485-4F7E-BCB8-CBF25A1C1D10}"/>
          </ac:cxnSpMkLst>
        </pc:cxnChg>
        <pc:cxnChg chg="add mod">
          <ac:chgData name="guan jie" userId="0daab13e89ff3111" providerId="LiveId" clId="{D129ED58-5A32-443F-A6B2-7BEEDA35FFF9}" dt="2019-11-10T02:13:38.635" v="1260" actId="1076"/>
          <ac:cxnSpMkLst>
            <pc:docMk/>
            <pc:sldMk cId="2451011420" sldId="258"/>
            <ac:cxnSpMk id="35" creationId="{C1E568BA-3B90-4AC5-BCD8-8CD56D0CF0E2}"/>
          </ac:cxnSpMkLst>
        </pc:cxnChg>
        <pc:cxnChg chg="add mod">
          <ac:chgData name="guan jie" userId="0daab13e89ff3111" providerId="LiveId" clId="{D129ED58-5A32-443F-A6B2-7BEEDA35FFF9}" dt="2019-11-10T02:15:44.261" v="1265" actId="1076"/>
          <ac:cxnSpMkLst>
            <pc:docMk/>
            <pc:sldMk cId="2451011420" sldId="258"/>
            <ac:cxnSpMk id="38" creationId="{3B339DDC-7BB0-4C32-AA41-136943475968}"/>
          </ac:cxnSpMkLst>
        </pc:cxnChg>
        <pc:cxnChg chg="add mod">
          <ac:chgData name="guan jie" userId="0daab13e89ff3111" providerId="LiveId" clId="{D129ED58-5A32-443F-A6B2-7BEEDA35FFF9}" dt="2019-11-10T16:54:27.850" v="1293" actId="14100"/>
          <ac:cxnSpMkLst>
            <pc:docMk/>
            <pc:sldMk cId="2451011420" sldId="258"/>
            <ac:cxnSpMk id="39" creationId="{A065C1BE-FAFC-4319-960C-0979E2E7C149}"/>
          </ac:cxnSpMkLst>
        </pc:cxnChg>
        <pc:cxnChg chg="add mod">
          <ac:chgData name="guan jie" userId="0daab13e89ff3111" providerId="LiveId" clId="{D129ED58-5A32-443F-A6B2-7BEEDA35FFF9}" dt="2019-11-06T06:28:57.838" v="733" actId="14100"/>
          <ac:cxnSpMkLst>
            <pc:docMk/>
            <pc:sldMk cId="2451011420" sldId="258"/>
            <ac:cxnSpMk id="47" creationId="{B773C751-EA13-464A-A11E-4D3D74DAB458}"/>
          </ac:cxnSpMkLst>
        </pc:cxnChg>
        <pc:cxnChg chg="add mod">
          <ac:chgData name="guan jie" userId="0daab13e89ff3111" providerId="LiveId" clId="{D129ED58-5A32-443F-A6B2-7BEEDA35FFF9}" dt="2019-11-10T16:54:52.894" v="1301" actId="1076"/>
          <ac:cxnSpMkLst>
            <pc:docMk/>
            <pc:sldMk cId="2451011420" sldId="258"/>
            <ac:cxnSpMk id="49" creationId="{1BE9531B-2EFA-4B6D-867D-95AECF32FCA2}"/>
          </ac:cxnSpMkLst>
        </pc:cxnChg>
        <pc:cxnChg chg="add mod">
          <ac:chgData name="guan jie" userId="0daab13e89ff3111" providerId="LiveId" clId="{D129ED58-5A32-443F-A6B2-7BEEDA35FFF9}" dt="2019-11-10T16:54:23.701" v="1292" actId="1076"/>
          <ac:cxnSpMkLst>
            <pc:docMk/>
            <pc:sldMk cId="2451011420" sldId="258"/>
            <ac:cxnSpMk id="50" creationId="{23E5081A-7FD9-4ADA-9D57-A40B1D429DCD}"/>
          </ac:cxnSpMkLst>
        </pc:cxnChg>
        <pc:cxnChg chg="add mod">
          <ac:chgData name="guan jie" userId="0daab13e89ff3111" providerId="LiveId" clId="{D129ED58-5A32-443F-A6B2-7BEEDA35FFF9}" dt="2019-11-10T16:54:52.894" v="1301" actId="1076"/>
          <ac:cxnSpMkLst>
            <pc:docMk/>
            <pc:sldMk cId="2451011420" sldId="258"/>
            <ac:cxnSpMk id="54" creationId="{E6375BDE-D4E6-4EFB-A23C-C782FDE77BA9}"/>
          </ac:cxnSpMkLst>
        </pc:cxnChg>
        <pc:cxnChg chg="add del mod">
          <ac:chgData name="guan jie" userId="0daab13e89ff3111" providerId="LiveId" clId="{D129ED58-5A32-443F-A6B2-7BEEDA35FFF9}" dt="2019-11-10T02:15:35.901" v="1263" actId="478"/>
          <ac:cxnSpMkLst>
            <pc:docMk/>
            <pc:sldMk cId="2451011420" sldId="258"/>
            <ac:cxnSpMk id="64" creationId="{3C1306FF-092B-4779-B375-62BD4A6EDC0F}"/>
          </ac:cxnSpMkLst>
        </pc:cxnChg>
        <pc:cxnChg chg="add mod">
          <ac:chgData name="guan jie" userId="0daab13e89ff3111" providerId="LiveId" clId="{D129ED58-5A32-443F-A6B2-7BEEDA35FFF9}" dt="2019-11-06T06:36:09.705" v="773" actId="1076"/>
          <ac:cxnSpMkLst>
            <pc:docMk/>
            <pc:sldMk cId="2451011420" sldId="258"/>
            <ac:cxnSpMk id="67" creationId="{214BFD84-C3C8-42E3-A96F-D51BC482CB89}"/>
          </ac:cxnSpMkLst>
        </pc:cxnChg>
        <pc:cxnChg chg="add mod">
          <ac:chgData name="guan jie" userId="0daab13e89ff3111" providerId="LiveId" clId="{D129ED58-5A32-443F-A6B2-7BEEDA35FFF9}" dt="2019-11-06T06:36:20.322" v="776" actId="14100"/>
          <ac:cxnSpMkLst>
            <pc:docMk/>
            <pc:sldMk cId="2451011420" sldId="258"/>
            <ac:cxnSpMk id="71" creationId="{30444F0C-BC2E-4A3E-B750-3D73634ED0E5}"/>
          </ac:cxnSpMkLst>
        </pc:cxnChg>
      </pc:sldChg>
      <pc:sldChg chg="addSp delSp modSp add ord">
        <pc:chgData name="guan jie" userId="0daab13e89ff3111" providerId="LiveId" clId="{D129ED58-5A32-443F-A6B2-7BEEDA35FFF9}" dt="2019-11-09T04:14:15.278" v="791"/>
        <pc:sldMkLst>
          <pc:docMk/>
          <pc:sldMk cId="1020761554" sldId="259"/>
        </pc:sldMkLst>
        <pc:spChg chg="del">
          <ac:chgData name="guan jie" userId="0daab13e89ff3111" providerId="LiveId" clId="{D129ED58-5A32-443F-A6B2-7BEEDA35FFF9}" dt="2019-11-09T04:13:11.434" v="778" actId="478"/>
          <ac:spMkLst>
            <pc:docMk/>
            <pc:sldMk cId="1020761554" sldId="259"/>
            <ac:spMk id="2" creationId="{B9A2AAE7-2CA6-47A7-860B-B298F3C3E077}"/>
          </ac:spMkLst>
        </pc:spChg>
        <pc:spChg chg="del">
          <ac:chgData name="guan jie" userId="0daab13e89ff3111" providerId="LiveId" clId="{D129ED58-5A32-443F-A6B2-7BEEDA35FFF9}" dt="2019-11-09T04:13:14.725" v="779" actId="478"/>
          <ac:spMkLst>
            <pc:docMk/>
            <pc:sldMk cId="1020761554" sldId="259"/>
            <ac:spMk id="3" creationId="{D5D2F03C-27CB-4405-9A3E-84CC6F4F2383}"/>
          </ac:spMkLst>
        </pc:spChg>
        <pc:picChg chg="add mod modCrop">
          <ac:chgData name="guan jie" userId="0daab13e89ff3111" providerId="LiveId" clId="{D129ED58-5A32-443F-A6B2-7BEEDA35FFF9}" dt="2019-11-09T04:13:35.463" v="785" actId="1076"/>
          <ac:picMkLst>
            <pc:docMk/>
            <pc:sldMk cId="1020761554" sldId="259"/>
            <ac:picMk id="5" creationId="{3DCC4F2F-9F29-4A16-8ACB-2F480A057F56}"/>
          </ac:picMkLst>
        </pc:picChg>
      </pc:sldChg>
      <pc:sldChg chg="addSp delSp modSp add ord">
        <pc:chgData name="guan jie" userId="0daab13e89ff3111" providerId="LiveId" clId="{D129ED58-5A32-443F-A6B2-7BEEDA35FFF9}" dt="2019-11-09T04:14:40.738" v="793" actId="1076"/>
        <pc:sldMkLst>
          <pc:docMk/>
          <pc:sldMk cId="1798888451" sldId="260"/>
        </pc:sldMkLst>
        <pc:spChg chg="del">
          <ac:chgData name="guan jie" userId="0daab13e89ff3111" providerId="LiveId" clId="{D129ED58-5A32-443F-A6B2-7BEEDA35FFF9}" dt="2019-11-09T04:13:55.830" v="787" actId="478"/>
          <ac:spMkLst>
            <pc:docMk/>
            <pc:sldMk cId="1798888451" sldId="260"/>
            <ac:spMk id="2" creationId="{1FB4D8B7-2B11-46B9-9EBE-FCB54340B54B}"/>
          </ac:spMkLst>
        </pc:spChg>
        <pc:spChg chg="del">
          <ac:chgData name="guan jie" userId="0daab13e89ff3111" providerId="LiveId" clId="{D129ED58-5A32-443F-A6B2-7BEEDA35FFF9}" dt="2019-11-09T04:13:58.957" v="788" actId="478"/>
          <ac:spMkLst>
            <pc:docMk/>
            <pc:sldMk cId="1798888451" sldId="260"/>
            <ac:spMk id="3" creationId="{3BF1F65F-E8EF-4169-83B6-EFF36490CEF0}"/>
          </ac:spMkLst>
        </pc:spChg>
        <pc:spChg chg="add mod">
          <ac:chgData name="guan jie" userId="0daab13e89ff3111" providerId="LiveId" clId="{D129ED58-5A32-443F-A6B2-7BEEDA35FFF9}" dt="2019-11-09T04:14:40.738" v="793" actId="1076"/>
          <ac:spMkLst>
            <pc:docMk/>
            <pc:sldMk cId="1798888451" sldId="260"/>
            <ac:spMk id="4" creationId="{03791D4C-A5B5-4F02-9290-1A861F761DF1}"/>
          </ac:spMkLst>
        </pc:spChg>
      </pc:sldChg>
      <pc:sldChg chg="addSp delSp modSp add">
        <pc:chgData name="guan jie" userId="0daab13e89ff3111" providerId="LiveId" clId="{D129ED58-5A32-443F-A6B2-7BEEDA35FFF9}" dt="2019-11-10T02:18:12.692" v="1266" actId="1076"/>
        <pc:sldMkLst>
          <pc:docMk/>
          <pc:sldMk cId="2149600628" sldId="261"/>
        </pc:sldMkLst>
        <pc:spChg chg="del">
          <ac:chgData name="guan jie" userId="0daab13e89ff3111" providerId="LiveId" clId="{D129ED58-5A32-443F-A6B2-7BEEDA35FFF9}" dt="2019-11-09T04:14:49.333" v="795" actId="478"/>
          <ac:spMkLst>
            <pc:docMk/>
            <pc:sldMk cId="2149600628" sldId="261"/>
            <ac:spMk id="2" creationId="{FDF94EF6-AAC4-4B63-AC8F-1F1CCC40C662}"/>
          </ac:spMkLst>
        </pc:spChg>
        <pc:spChg chg="del">
          <ac:chgData name="guan jie" userId="0daab13e89ff3111" providerId="LiveId" clId="{D129ED58-5A32-443F-A6B2-7BEEDA35FFF9}" dt="2019-11-09T04:14:52.189" v="796" actId="478"/>
          <ac:spMkLst>
            <pc:docMk/>
            <pc:sldMk cId="2149600628" sldId="261"/>
            <ac:spMk id="3" creationId="{6024108F-639F-46C9-97C1-31B6CE5AFAE3}"/>
          </ac:spMkLst>
        </pc:spChg>
        <pc:spChg chg="add mod">
          <ac:chgData name="guan jie" userId="0daab13e89ff3111" providerId="LiveId" clId="{D129ED58-5A32-443F-A6B2-7BEEDA35FFF9}" dt="2019-11-09T06:39:39.347" v="1209" actId="1076"/>
          <ac:spMkLst>
            <pc:docMk/>
            <pc:sldMk cId="2149600628" sldId="261"/>
            <ac:spMk id="4" creationId="{34C3F2B9-EE0D-47EF-ACD6-D16907ACD59E}"/>
          </ac:spMkLst>
        </pc:spChg>
        <pc:spChg chg="add mod">
          <ac:chgData name="guan jie" userId="0daab13e89ff3111" providerId="LiveId" clId="{D129ED58-5A32-443F-A6B2-7BEEDA35FFF9}" dt="2019-11-09T06:39:39.347" v="1209" actId="1076"/>
          <ac:spMkLst>
            <pc:docMk/>
            <pc:sldMk cId="2149600628" sldId="261"/>
            <ac:spMk id="5" creationId="{B45F322B-505B-4DF1-80B9-C74F129F9F62}"/>
          </ac:spMkLst>
        </pc:spChg>
        <pc:spChg chg="add mod">
          <ac:chgData name="guan jie" userId="0daab13e89ff3111" providerId="LiveId" clId="{D129ED58-5A32-443F-A6B2-7BEEDA35FFF9}" dt="2019-11-09T16:18:21.213" v="1212" actId="1076"/>
          <ac:spMkLst>
            <pc:docMk/>
            <pc:sldMk cId="2149600628" sldId="261"/>
            <ac:spMk id="6" creationId="{251A1246-3894-4828-B79B-14C071FB37C8}"/>
          </ac:spMkLst>
        </pc:spChg>
        <pc:spChg chg="add mod">
          <ac:chgData name="guan jie" userId="0daab13e89ff3111" providerId="LiveId" clId="{D129ED58-5A32-443F-A6B2-7BEEDA35FFF9}" dt="2019-11-09T06:39:39.347" v="1209" actId="1076"/>
          <ac:spMkLst>
            <pc:docMk/>
            <pc:sldMk cId="2149600628" sldId="261"/>
            <ac:spMk id="7" creationId="{11B8C7DA-2D10-48E9-8154-5B409A28216C}"/>
          </ac:spMkLst>
        </pc:spChg>
        <pc:spChg chg="add mod">
          <ac:chgData name="guan jie" userId="0daab13e89ff3111" providerId="LiveId" clId="{D129ED58-5A32-443F-A6B2-7BEEDA35FFF9}" dt="2019-11-09T06:39:39.347" v="1209" actId="1076"/>
          <ac:spMkLst>
            <pc:docMk/>
            <pc:sldMk cId="2149600628" sldId="261"/>
            <ac:spMk id="8" creationId="{789A39ED-417F-4512-81CE-59EBD1C41565}"/>
          </ac:spMkLst>
        </pc:spChg>
        <pc:spChg chg="add mod">
          <ac:chgData name="guan jie" userId="0daab13e89ff3111" providerId="LiveId" clId="{D129ED58-5A32-443F-A6B2-7BEEDA35FFF9}" dt="2019-11-09T16:18:16.625" v="1211" actId="1076"/>
          <ac:spMkLst>
            <pc:docMk/>
            <pc:sldMk cId="2149600628" sldId="261"/>
            <ac:spMk id="9" creationId="{9C913468-1179-41A2-9147-EF532B76D3CE}"/>
          </ac:spMkLst>
        </pc:spChg>
        <pc:spChg chg="add mod">
          <ac:chgData name="guan jie" userId="0daab13e89ff3111" providerId="LiveId" clId="{D129ED58-5A32-443F-A6B2-7BEEDA35FFF9}" dt="2019-11-09T16:18:12.274" v="1210" actId="1076"/>
          <ac:spMkLst>
            <pc:docMk/>
            <pc:sldMk cId="2149600628" sldId="261"/>
            <ac:spMk id="15" creationId="{251A1246-3894-4828-B79B-14C071FB37C8}"/>
          </ac:spMkLst>
        </pc:spChg>
        <pc:spChg chg="add mod">
          <ac:chgData name="guan jie" userId="0daab13e89ff3111" providerId="LiveId" clId="{D129ED58-5A32-443F-A6B2-7BEEDA35FFF9}" dt="2019-11-09T06:39:39.347" v="1209" actId="1076"/>
          <ac:spMkLst>
            <pc:docMk/>
            <pc:sldMk cId="2149600628" sldId="261"/>
            <ac:spMk id="42" creationId="{DE3B3E96-2C7E-4507-B3BD-52B2C0DD4F67}"/>
          </ac:spMkLst>
        </pc:spChg>
        <pc:spChg chg="add mod">
          <ac:chgData name="guan jie" userId="0daab13e89ff3111" providerId="LiveId" clId="{D129ED58-5A32-443F-A6B2-7BEEDA35FFF9}" dt="2019-11-10T02:18:12.692" v="1266" actId="1076"/>
          <ac:spMkLst>
            <pc:docMk/>
            <pc:sldMk cId="2149600628" sldId="261"/>
            <ac:spMk id="47" creationId="{EC69DB37-D31F-4100-A457-959CF5905701}"/>
          </ac:spMkLst>
        </pc:spChg>
        <pc:cxnChg chg="add mod">
          <ac:chgData name="guan jie" userId="0daab13e89ff3111" providerId="LiveId" clId="{D129ED58-5A32-443F-A6B2-7BEEDA35FFF9}" dt="2019-11-09T16:18:21.213" v="1212" actId="1076"/>
          <ac:cxnSpMkLst>
            <pc:docMk/>
            <pc:sldMk cId="2149600628" sldId="261"/>
            <ac:cxnSpMk id="11" creationId="{EBDDE739-115A-40E1-9392-8A6AE8601DD0}"/>
          </ac:cxnSpMkLst>
        </pc:cxnChg>
        <pc:cxnChg chg="add mod">
          <ac:chgData name="guan jie" userId="0daab13e89ff3111" providerId="LiveId" clId="{D129ED58-5A32-443F-A6B2-7BEEDA35FFF9}" dt="2019-11-09T16:18:21.213" v="1212" actId="1076"/>
          <ac:cxnSpMkLst>
            <pc:docMk/>
            <pc:sldMk cId="2149600628" sldId="261"/>
            <ac:cxnSpMk id="16" creationId="{E73BEC83-A7AC-4ECB-953C-1007203B3D7E}"/>
          </ac:cxnSpMkLst>
        </pc:cxnChg>
        <pc:cxnChg chg="add mod">
          <ac:chgData name="guan jie" userId="0daab13e89ff3111" providerId="LiveId" clId="{D129ED58-5A32-443F-A6B2-7BEEDA35FFF9}" dt="2019-11-09T16:18:12.274" v="1210" actId="1076"/>
          <ac:cxnSpMkLst>
            <pc:docMk/>
            <pc:sldMk cId="2149600628" sldId="261"/>
            <ac:cxnSpMk id="24" creationId="{0CD9BF21-48A7-4635-ADC1-A6E8B930BFF4}"/>
          </ac:cxnSpMkLst>
        </pc:cxnChg>
        <pc:cxnChg chg="add mod">
          <ac:chgData name="guan jie" userId="0daab13e89ff3111" providerId="LiveId" clId="{D129ED58-5A32-443F-A6B2-7BEEDA35FFF9}" dt="2019-11-09T06:39:39.347" v="1209" actId="1076"/>
          <ac:cxnSpMkLst>
            <pc:docMk/>
            <pc:sldMk cId="2149600628" sldId="261"/>
            <ac:cxnSpMk id="29" creationId="{7D5B0432-5BE9-40E0-BBA5-A561ECB33588}"/>
          </ac:cxnSpMkLst>
        </pc:cxnChg>
        <pc:cxnChg chg="add mod">
          <ac:chgData name="guan jie" userId="0daab13e89ff3111" providerId="LiveId" clId="{D129ED58-5A32-443F-A6B2-7BEEDA35FFF9}" dt="2019-11-09T06:39:39.347" v="1209" actId="1076"/>
          <ac:cxnSpMkLst>
            <pc:docMk/>
            <pc:sldMk cId="2149600628" sldId="261"/>
            <ac:cxnSpMk id="34" creationId="{E82A271D-AD08-4E6D-8597-03FB4AEC1A23}"/>
          </ac:cxnSpMkLst>
        </pc:cxnChg>
        <pc:cxnChg chg="add mod">
          <ac:chgData name="guan jie" userId="0daab13e89ff3111" providerId="LiveId" clId="{D129ED58-5A32-443F-A6B2-7BEEDA35FFF9}" dt="2019-11-09T16:18:12.274" v="1210" actId="1076"/>
          <ac:cxnSpMkLst>
            <pc:docMk/>
            <pc:sldMk cId="2149600628" sldId="261"/>
            <ac:cxnSpMk id="38" creationId="{72E101C0-500A-4B0E-9765-7089CFE45E0D}"/>
          </ac:cxnSpMkLst>
        </pc:cxnChg>
        <pc:cxnChg chg="add mod">
          <ac:chgData name="guan jie" userId="0daab13e89ff3111" providerId="LiveId" clId="{D129ED58-5A32-443F-A6B2-7BEEDA35FFF9}" dt="2019-11-09T06:39:39.347" v="1209" actId="1076"/>
          <ac:cxnSpMkLst>
            <pc:docMk/>
            <pc:sldMk cId="2149600628" sldId="261"/>
            <ac:cxnSpMk id="43" creationId="{DBE0C5D8-FFB7-4136-8B72-75E3ED7C33F3}"/>
          </ac:cxnSpMkLst>
        </pc:cxnChg>
        <pc:cxnChg chg="add mod">
          <ac:chgData name="guan jie" userId="0daab13e89ff3111" providerId="LiveId" clId="{D129ED58-5A32-443F-A6B2-7BEEDA35FFF9}" dt="2019-11-10T02:18:12.692" v="1266" actId="1076"/>
          <ac:cxnSpMkLst>
            <pc:docMk/>
            <pc:sldMk cId="2149600628" sldId="261"/>
            <ac:cxnSpMk id="48" creationId="{0A002C71-6705-42C4-B2EC-5D60109FCCEB}"/>
          </ac:cxnSpMkLst>
        </pc:cxnChg>
      </pc:sldChg>
      <pc:sldChg chg="delSp add">
        <pc:chgData name="guan jie" userId="0daab13e89ff3111" providerId="LiveId" clId="{D129ED58-5A32-443F-A6B2-7BEEDA35FFF9}" dt="2019-11-09T16:20:54.458" v="1215" actId="478"/>
        <pc:sldMkLst>
          <pc:docMk/>
          <pc:sldMk cId="3716436581" sldId="262"/>
        </pc:sldMkLst>
        <pc:spChg chg="del">
          <ac:chgData name="guan jie" userId="0daab13e89ff3111" providerId="LiveId" clId="{D129ED58-5A32-443F-A6B2-7BEEDA35FFF9}" dt="2019-11-09T16:20:53.315" v="1214" actId="478"/>
          <ac:spMkLst>
            <pc:docMk/>
            <pc:sldMk cId="3716436581" sldId="262"/>
            <ac:spMk id="2" creationId="{3DFDFB07-4FA9-446E-A9F9-62CC12877F43}"/>
          </ac:spMkLst>
        </pc:spChg>
        <pc:spChg chg="del">
          <ac:chgData name="guan jie" userId="0daab13e89ff3111" providerId="LiveId" clId="{D129ED58-5A32-443F-A6B2-7BEEDA35FFF9}" dt="2019-11-09T16:20:54.458" v="1215" actId="478"/>
          <ac:spMkLst>
            <pc:docMk/>
            <pc:sldMk cId="3716436581" sldId="262"/>
            <ac:spMk id="3" creationId="{2E230292-2016-43A4-BF1F-1951307AB8F3}"/>
          </ac:spMkLst>
        </pc:spChg>
      </pc:sldChg>
      <pc:sldChg chg="delSp modSp del">
        <pc:chgData name="guan jie" userId="0daab13e89ff3111" providerId="LiveId" clId="{D129ED58-5A32-443F-A6B2-7BEEDA35FFF9}" dt="2019-11-28T19:46:23.877" v="1349" actId="2696"/>
        <pc:sldMkLst>
          <pc:docMk/>
          <pc:sldMk cId="2358572041" sldId="265"/>
        </pc:sldMkLst>
        <pc:picChg chg="del mod">
          <ac:chgData name="guan jie" userId="0daab13e89ff3111" providerId="LiveId" clId="{D129ED58-5A32-443F-A6B2-7BEEDA35FFF9}" dt="2019-11-28T19:45:56.661" v="1340"/>
          <ac:picMkLst>
            <pc:docMk/>
            <pc:sldMk cId="2358572041" sldId="265"/>
            <ac:picMk id="3074" creationId="{B9805332-B84B-4AE1-8E77-BA580A5BFE2D}"/>
          </ac:picMkLst>
        </pc:picChg>
      </pc:sldChg>
      <pc:sldChg chg="addSp modSp">
        <pc:chgData name="guan jie" userId="0daab13e89ff3111" providerId="LiveId" clId="{D129ED58-5A32-443F-A6B2-7BEEDA35FFF9}" dt="2019-11-28T21:19:40.634" v="1536" actId="1076"/>
        <pc:sldMkLst>
          <pc:docMk/>
          <pc:sldMk cId="3187639263" sldId="266"/>
        </pc:sldMkLst>
        <pc:spChg chg="mod">
          <ac:chgData name="guan jie" userId="0daab13e89ff3111" providerId="LiveId" clId="{D129ED58-5A32-443F-A6B2-7BEEDA35FFF9}" dt="2019-11-28T21:19:40.634" v="1536" actId="1076"/>
          <ac:spMkLst>
            <pc:docMk/>
            <pc:sldMk cId="3187639263" sldId="266"/>
            <ac:spMk id="2" creationId="{B0DF0315-9CD1-48EA-AB19-2CB856D0D229}"/>
          </ac:spMkLst>
        </pc:spChg>
        <pc:spChg chg="mod">
          <ac:chgData name="guan jie" userId="0daab13e89ff3111" providerId="LiveId" clId="{D129ED58-5A32-443F-A6B2-7BEEDA35FFF9}" dt="2019-11-28T21:19:40.634" v="1536" actId="1076"/>
          <ac:spMkLst>
            <pc:docMk/>
            <pc:sldMk cId="3187639263" sldId="266"/>
            <ac:spMk id="4" creationId="{96194F97-BB96-403A-A3E0-9D16C77F200A}"/>
          </ac:spMkLst>
        </pc:spChg>
        <pc:spChg chg="mod">
          <ac:chgData name="guan jie" userId="0daab13e89ff3111" providerId="LiveId" clId="{D129ED58-5A32-443F-A6B2-7BEEDA35FFF9}" dt="2019-11-28T21:19:31.998" v="1535" actId="1076"/>
          <ac:spMkLst>
            <pc:docMk/>
            <pc:sldMk cId="3187639263" sldId="266"/>
            <ac:spMk id="5" creationId="{FE033F3B-594B-4161-BD5E-4E8A24653E22}"/>
          </ac:spMkLst>
        </pc:spChg>
        <pc:spChg chg="mod ord">
          <ac:chgData name="guan jie" userId="0daab13e89ff3111" providerId="LiveId" clId="{D129ED58-5A32-443F-A6B2-7BEEDA35FFF9}" dt="2019-11-28T21:19:40.634" v="1536" actId="1076"/>
          <ac:spMkLst>
            <pc:docMk/>
            <pc:sldMk cId="3187639263" sldId="266"/>
            <ac:spMk id="11" creationId="{2B0CEADD-C33E-4DEB-BA5E-AAEAB233E972}"/>
          </ac:spMkLst>
        </pc:spChg>
        <pc:spChg chg="add mod">
          <ac:chgData name="guan jie" userId="0daab13e89ff3111" providerId="LiveId" clId="{D129ED58-5A32-443F-A6B2-7BEEDA35FFF9}" dt="2019-11-28T21:19:40.634" v="1536" actId="1076"/>
          <ac:spMkLst>
            <pc:docMk/>
            <pc:sldMk cId="3187639263" sldId="266"/>
            <ac:spMk id="12" creationId="{25FC564D-18C5-41A2-93D3-3105207A98E2}"/>
          </ac:spMkLst>
        </pc:spChg>
        <pc:picChg chg="add mod ord">
          <ac:chgData name="guan jie" userId="0daab13e89ff3111" providerId="LiveId" clId="{D129ED58-5A32-443F-A6B2-7BEEDA35FFF9}" dt="2019-11-28T21:19:40.634" v="1536" actId="1076"/>
          <ac:picMkLst>
            <pc:docMk/>
            <pc:sldMk cId="3187639263" sldId="266"/>
            <ac:picMk id="6" creationId="{39C77032-21C8-4D37-A704-957576E14147}"/>
          </ac:picMkLst>
        </pc:picChg>
        <pc:picChg chg="add mod">
          <ac:chgData name="guan jie" userId="0daab13e89ff3111" providerId="LiveId" clId="{D129ED58-5A32-443F-A6B2-7BEEDA35FFF9}" dt="2019-11-28T21:19:40.634" v="1536" actId="1076"/>
          <ac:picMkLst>
            <pc:docMk/>
            <pc:sldMk cId="3187639263" sldId="266"/>
            <ac:picMk id="7" creationId="{AB5E12EE-2A02-4A81-A976-9FAAB7886095}"/>
          </ac:picMkLst>
        </pc:picChg>
        <pc:picChg chg="mod">
          <ac:chgData name="guan jie" userId="0daab13e89ff3111" providerId="LiveId" clId="{D129ED58-5A32-443F-A6B2-7BEEDA35FFF9}" dt="2019-11-28T21:19:40.634" v="1536" actId="1076"/>
          <ac:picMkLst>
            <pc:docMk/>
            <pc:sldMk cId="3187639263" sldId="266"/>
            <ac:picMk id="10" creationId="{DCDD493B-308A-41DE-B8FD-228855F97583}"/>
          </ac:picMkLst>
        </pc:picChg>
      </pc:sldChg>
      <pc:sldChg chg="modSp">
        <pc:chgData name="guan jie" userId="0daab13e89ff3111" providerId="LiveId" clId="{D129ED58-5A32-443F-A6B2-7BEEDA35FFF9}" dt="2019-11-28T19:51:33.664" v="1363" actId="1076"/>
        <pc:sldMkLst>
          <pc:docMk/>
          <pc:sldMk cId="3239814372" sldId="267"/>
        </pc:sldMkLst>
        <pc:picChg chg="mod">
          <ac:chgData name="guan jie" userId="0daab13e89ff3111" providerId="LiveId" clId="{D129ED58-5A32-443F-A6B2-7BEEDA35FFF9}" dt="2019-11-28T19:51:33.664" v="1363" actId="1076"/>
          <ac:picMkLst>
            <pc:docMk/>
            <pc:sldMk cId="3239814372" sldId="267"/>
            <ac:picMk id="4" creationId="{C4820DDD-CA0F-45C7-98AD-4B36BDCD7D4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4546-0463-44A4-A7EA-D906CAA335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CE571-0F41-4C27-A030-BD7C428C0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FC61E4-FADB-41C5-8BBD-662AFD7AE5E9}"/>
              </a:ext>
            </a:extLst>
          </p:cNvPr>
          <p:cNvSpPr>
            <a:spLocks noGrp="1"/>
          </p:cNvSpPr>
          <p:nvPr>
            <p:ph type="dt" sz="half" idx="10"/>
          </p:nvPr>
        </p:nvSpPr>
        <p:spPr/>
        <p:txBody>
          <a:bodyPr/>
          <a:lstStyle/>
          <a:p>
            <a:fld id="{9314C540-E525-4BB3-9A00-725C2A9621FC}" type="datetimeFigureOut">
              <a:rPr lang="en-US" smtClean="0"/>
              <a:t>12/1/2019</a:t>
            </a:fld>
            <a:endParaRPr lang="en-US" dirty="0"/>
          </a:p>
        </p:txBody>
      </p:sp>
      <p:sp>
        <p:nvSpPr>
          <p:cNvPr id="5" name="Footer Placeholder 4">
            <a:extLst>
              <a:ext uri="{FF2B5EF4-FFF2-40B4-BE49-F238E27FC236}">
                <a16:creationId xmlns:a16="http://schemas.microsoft.com/office/drawing/2014/main" id="{9D4FBEC8-AF7D-43DB-B380-0A9A60FFA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041815C-A53F-4D68-B41C-9E09675CF0F0}"/>
              </a:ext>
            </a:extLst>
          </p:cNvPr>
          <p:cNvSpPr>
            <a:spLocks noGrp="1"/>
          </p:cNvSpPr>
          <p:nvPr>
            <p:ph type="sldNum" sz="quarter" idx="12"/>
          </p:nvPr>
        </p:nvSpPr>
        <p:spPr/>
        <p:txBody>
          <a:bodyPr/>
          <a:lstStyle/>
          <a:p>
            <a:fld id="{259FF2FE-1FC5-4857-BD33-C10F4DF3087B}" type="slidenum">
              <a:rPr lang="en-US" smtClean="0"/>
              <a:t>‹#›</a:t>
            </a:fld>
            <a:endParaRPr lang="en-US" dirty="0"/>
          </a:p>
        </p:txBody>
      </p:sp>
    </p:spTree>
    <p:extLst>
      <p:ext uri="{BB962C8B-B14F-4D97-AF65-F5344CB8AC3E}">
        <p14:creationId xmlns:p14="http://schemas.microsoft.com/office/powerpoint/2010/main" val="156202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03DE-28F6-476D-9AF2-8AC26300B7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A22652-1E19-4734-8668-D2959C429F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AC1E8-BBD9-4EE7-A00B-AD06EAB0C051}"/>
              </a:ext>
            </a:extLst>
          </p:cNvPr>
          <p:cNvSpPr>
            <a:spLocks noGrp="1"/>
          </p:cNvSpPr>
          <p:nvPr>
            <p:ph type="dt" sz="half" idx="10"/>
          </p:nvPr>
        </p:nvSpPr>
        <p:spPr/>
        <p:txBody>
          <a:bodyPr/>
          <a:lstStyle/>
          <a:p>
            <a:fld id="{9314C540-E525-4BB3-9A00-725C2A9621FC}" type="datetimeFigureOut">
              <a:rPr lang="en-US" smtClean="0"/>
              <a:t>12/1/2019</a:t>
            </a:fld>
            <a:endParaRPr lang="en-US" dirty="0"/>
          </a:p>
        </p:txBody>
      </p:sp>
      <p:sp>
        <p:nvSpPr>
          <p:cNvPr id="5" name="Footer Placeholder 4">
            <a:extLst>
              <a:ext uri="{FF2B5EF4-FFF2-40B4-BE49-F238E27FC236}">
                <a16:creationId xmlns:a16="http://schemas.microsoft.com/office/drawing/2014/main" id="{B3D83FC9-F669-4786-A173-AB8D8A5B83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7E4D8B-F0D6-4DAA-BACD-45FB7216A7CB}"/>
              </a:ext>
            </a:extLst>
          </p:cNvPr>
          <p:cNvSpPr>
            <a:spLocks noGrp="1"/>
          </p:cNvSpPr>
          <p:nvPr>
            <p:ph type="sldNum" sz="quarter" idx="12"/>
          </p:nvPr>
        </p:nvSpPr>
        <p:spPr/>
        <p:txBody>
          <a:bodyPr/>
          <a:lstStyle/>
          <a:p>
            <a:fld id="{259FF2FE-1FC5-4857-BD33-C10F4DF3087B}" type="slidenum">
              <a:rPr lang="en-US" smtClean="0"/>
              <a:t>‹#›</a:t>
            </a:fld>
            <a:endParaRPr lang="en-US" dirty="0"/>
          </a:p>
        </p:txBody>
      </p:sp>
    </p:spTree>
    <p:extLst>
      <p:ext uri="{BB962C8B-B14F-4D97-AF65-F5344CB8AC3E}">
        <p14:creationId xmlns:p14="http://schemas.microsoft.com/office/powerpoint/2010/main" val="200952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68C41C-90C7-4701-9C19-35D91F31A1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DA654C-D549-4631-A413-DC6A71393F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148F65-4E0A-459D-9AE3-56AC3FFCCF93}"/>
              </a:ext>
            </a:extLst>
          </p:cNvPr>
          <p:cNvSpPr>
            <a:spLocks noGrp="1"/>
          </p:cNvSpPr>
          <p:nvPr>
            <p:ph type="dt" sz="half" idx="10"/>
          </p:nvPr>
        </p:nvSpPr>
        <p:spPr/>
        <p:txBody>
          <a:bodyPr/>
          <a:lstStyle/>
          <a:p>
            <a:fld id="{9314C540-E525-4BB3-9A00-725C2A9621FC}" type="datetimeFigureOut">
              <a:rPr lang="en-US" smtClean="0"/>
              <a:t>12/1/2019</a:t>
            </a:fld>
            <a:endParaRPr lang="en-US" dirty="0"/>
          </a:p>
        </p:txBody>
      </p:sp>
      <p:sp>
        <p:nvSpPr>
          <p:cNvPr id="5" name="Footer Placeholder 4">
            <a:extLst>
              <a:ext uri="{FF2B5EF4-FFF2-40B4-BE49-F238E27FC236}">
                <a16:creationId xmlns:a16="http://schemas.microsoft.com/office/drawing/2014/main" id="{7BF7646D-723B-4917-AC61-B8E393B018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498557-8838-467D-BA88-345D0DE2ECDF}"/>
              </a:ext>
            </a:extLst>
          </p:cNvPr>
          <p:cNvSpPr>
            <a:spLocks noGrp="1"/>
          </p:cNvSpPr>
          <p:nvPr>
            <p:ph type="sldNum" sz="quarter" idx="12"/>
          </p:nvPr>
        </p:nvSpPr>
        <p:spPr/>
        <p:txBody>
          <a:bodyPr/>
          <a:lstStyle/>
          <a:p>
            <a:fld id="{259FF2FE-1FC5-4857-BD33-C10F4DF3087B}" type="slidenum">
              <a:rPr lang="en-US" smtClean="0"/>
              <a:t>‹#›</a:t>
            </a:fld>
            <a:endParaRPr lang="en-US" dirty="0"/>
          </a:p>
        </p:txBody>
      </p:sp>
    </p:spTree>
    <p:extLst>
      <p:ext uri="{BB962C8B-B14F-4D97-AF65-F5344CB8AC3E}">
        <p14:creationId xmlns:p14="http://schemas.microsoft.com/office/powerpoint/2010/main" val="1309031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002B-0F9A-4BCE-A059-A170558954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EA492-65A7-4089-97E1-4E0CE2016F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A6AA7-FED3-4FDC-872C-6F530FA73229}"/>
              </a:ext>
            </a:extLst>
          </p:cNvPr>
          <p:cNvSpPr>
            <a:spLocks noGrp="1"/>
          </p:cNvSpPr>
          <p:nvPr>
            <p:ph type="dt" sz="half" idx="10"/>
          </p:nvPr>
        </p:nvSpPr>
        <p:spPr/>
        <p:txBody>
          <a:bodyPr/>
          <a:lstStyle/>
          <a:p>
            <a:fld id="{9314C540-E525-4BB3-9A00-725C2A9621FC}" type="datetimeFigureOut">
              <a:rPr lang="en-US" smtClean="0"/>
              <a:t>12/1/2019</a:t>
            </a:fld>
            <a:endParaRPr lang="en-US" dirty="0"/>
          </a:p>
        </p:txBody>
      </p:sp>
      <p:sp>
        <p:nvSpPr>
          <p:cNvPr id="5" name="Footer Placeholder 4">
            <a:extLst>
              <a:ext uri="{FF2B5EF4-FFF2-40B4-BE49-F238E27FC236}">
                <a16:creationId xmlns:a16="http://schemas.microsoft.com/office/drawing/2014/main" id="{242DF719-5C16-494A-8D0A-24ED261F43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A8B0DE-6D5C-4BCD-936C-9B74C8A6C0DF}"/>
              </a:ext>
            </a:extLst>
          </p:cNvPr>
          <p:cNvSpPr>
            <a:spLocks noGrp="1"/>
          </p:cNvSpPr>
          <p:nvPr>
            <p:ph type="sldNum" sz="quarter" idx="12"/>
          </p:nvPr>
        </p:nvSpPr>
        <p:spPr/>
        <p:txBody>
          <a:bodyPr/>
          <a:lstStyle/>
          <a:p>
            <a:fld id="{259FF2FE-1FC5-4857-BD33-C10F4DF3087B}" type="slidenum">
              <a:rPr lang="en-US" smtClean="0"/>
              <a:t>‹#›</a:t>
            </a:fld>
            <a:endParaRPr lang="en-US" dirty="0"/>
          </a:p>
        </p:txBody>
      </p:sp>
    </p:spTree>
    <p:extLst>
      <p:ext uri="{BB962C8B-B14F-4D97-AF65-F5344CB8AC3E}">
        <p14:creationId xmlns:p14="http://schemas.microsoft.com/office/powerpoint/2010/main" val="287925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5F962-DF01-4707-913D-3C71EE0A92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740F5D-C2B1-4BB5-BF48-F375B63F4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990E44-DFE8-4862-BDEB-8255E09D6382}"/>
              </a:ext>
            </a:extLst>
          </p:cNvPr>
          <p:cNvSpPr>
            <a:spLocks noGrp="1"/>
          </p:cNvSpPr>
          <p:nvPr>
            <p:ph type="dt" sz="half" idx="10"/>
          </p:nvPr>
        </p:nvSpPr>
        <p:spPr/>
        <p:txBody>
          <a:bodyPr/>
          <a:lstStyle/>
          <a:p>
            <a:fld id="{9314C540-E525-4BB3-9A00-725C2A9621FC}" type="datetimeFigureOut">
              <a:rPr lang="en-US" smtClean="0"/>
              <a:t>12/1/2019</a:t>
            </a:fld>
            <a:endParaRPr lang="en-US" dirty="0"/>
          </a:p>
        </p:txBody>
      </p:sp>
      <p:sp>
        <p:nvSpPr>
          <p:cNvPr id="5" name="Footer Placeholder 4">
            <a:extLst>
              <a:ext uri="{FF2B5EF4-FFF2-40B4-BE49-F238E27FC236}">
                <a16:creationId xmlns:a16="http://schemas.microsoft.com/office/drawing/2014/main" id="{DC21F3B5-18A7-40A4-BF8F-3A58508ACA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C3C04-F5EB-4E11-AC59-F233940B681F}"/>
              </a:ext>
            </a:extLst>
          </p:cNvPr>
          <p:cNvSpPr>
            <a:spLocks noGrp="1"/>
          </p:cNvSpPr>
          <p:nvPr>
            <p:ph type="sldNum" sz="quarter" idx="12"/>
          </p:nvPr>
        </p:nvSpPr>
        <p:spPr/>
        <p:txBody>
          <a:bodyPr/>
          <a:lstStyle/>
          <a:p>
            <a:fld id="{259FF2FE-1FC5-4857-BD33-C10F4DF3087B}" type="slidenum">
              <a:rPr lang="en-US" smtClean="0"/>
              <a:t>‹#›</a:t>
            </a:fld>
            <a:endParaRPr lang="en-US" dirty="0"/>
          </a:p>
        </p:txBody>
      </p:sp>
    </p:spTree>
    <p:extLst>
      <p:ext uri="{BB962C8B-B14F-4D97-AF65-F5344CB8AC3E}">
        <p14:creationId xmlns:p14="http://schemas.microsoft.com/office/powerpoint/2010/main" val="322169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0B7F-A426-4AD9-BE6A-FC8ABCC287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764B32-B729-4580-9D49-B1FDBC490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FBA77-4958-4CFA-A817-F3EB3A3370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6A53EA-8D23-4F16-BA68-4251E99BF5E9}"/>
              </a:ext>
            </a:extLst>
          </p:cNvPr>
          <p:cNvSpPr>
            <a:spLocks noGrp="1"/>
          </p:cNvSpPr>
          <p:nvPr>
            <p:ph type="dt" sz="half" idx="10"/>
          </p:nvPr>
        </p:nvSpPr>
        <p:spPr/>
        <p:txBody>
          <a:bodyPr/>
          <a:lstStyle/>
          <a:p>
            <a:fld id="{9314C540-E525-4BB3-9A00-725C2A9621FC}" type="datetimeFigureOut">
              <a:rPr lang="en-US" smtClean="0"/>
              <a:t>12/1/2019</a:t>
            </a:fld>
            <a:endParaRPr lang="en-US" dirty="0"/>
          </a:p>
        </p:txBody>
      </p:sp>
      <p:sp>
        <p:nvSpPr>
          <p:cNvPr id="6" name="Footer Placeholder 5">
            <a:extLst>
              <a:ext uri="{FF2B5EF4-FFF2-40B4-BE49-F238E27FC236}">
                <a16:creationId xmlns:a16="http://schemas.microsoft.com/office/drawing/2014/main" id="{AAEA1C9B-EF84-472E-8900-5EA88F711F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6CD715F-8E73-457B-B8B3-D051FCBAC03A}"/>
              </a:ext>
            </a:extLst>
          </p:cNvPr>
          <p:cNvSpPr>
            <a:spLocks noGrp="1"/>
          </p:cNvSpPr>
          <p:nvPr>
            <p:ph type="sldNum" sz="quarter" idx="12"/>
          </p:nvPr>
        </p:nvSpPr>
        <p:spPr/>
        <p:txBody>
          <a:bodyPr/>
          <a:lstStyle/>
          <a:p>
            <a:fld id="{259FF2FE-1FC5-4857-BD33-C10F4DF3087B}" type="slidenum">
              <a:rPr lang="en-US" smtClean="0"/>
              <a:t>‹#›</a:t>
            </a:fld>
            <a:endParaRPr lang="en-US" dirty="0"/>
          </a:p>
        </p:txBody>
      </p:sp>
    </p:spTree>
    <p:extLst>
      <p:ext uri="{BB962C8B-B14F-4D97-AF65-F5344CB8AC3E}">
        <p14:creationId xmlns:p14="http://schemas.microsoft.com/office/powerpoint/2010/main" val="116154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DA7D-6D2D-4CB8-B20C-72E2A00043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D7BFE6-CD88-45C2-A059-99F9641F4D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1F1B5-8539-4253-895E-4AF61AECCF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E0C52-4E1B-4D68-BFD7-7F59901DD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C48ED8-7ED1-4FE8-966B-CED4F345DE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0DB04D-5A46-436E-8904-1D23B19C9F56}"/>
              </a:ext>
            </a:extLst>
          </p:cNvPr>
          <p:cNvSpPr>
            <a:spLocks noGrp="1"/>
          </p:cNvSpPr>
          <p:nvPr>
            <p:ph type="dt" sz="half" idx="10"/>
          </p:nvPr>
        </p:nvSpPr>
        <p:spPr/>
        <p:txBody>
          <a:bodyPr/>
          <a:lstStyle/>
          <a:p>
            <a:fld id="{9314C540-E525-4BB3-9A00-725C2A9621FC}" type="datetimeFigureOut">
              <a:rPr lang="en-US" smtClean="0"/>
              <a:t>12/1/2019</a:t>
            </a:fld>
            <a:endParaRPr lang="en-US" dirty="0"/>
          </a:p>
        </p:txBody>
      </p:sp>
      <p:sp>
        <p:nvSpPr>
          <p:cNvPr id="8" name="Footer Placeholder 7">
            <a:extLst>
              <a:ext uri="{FF2B5EF4-FFF2-40B4-BE49-F238E27FC236}">
                <a16:creationId xmlns:a16="http://schemas.microsoft.com/office/drawing/2014/main" id="{1C764F2D-6EC0-40B6-9DBD-B363BE8762D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D4B75E6-D440-4CD4-BEEC-F8CA07869700}"/>
              </a:ext>
            </a:extLst>
          </p:cNvPr>
          <p:cNvSpPr>
            <a:spLocks noGrp="1"/>
          </p:cNvSpPr>
          <p:nvPr>
            <p:ph type="sldNum" sz="quarter" idx="12"/>
          </p:nvPr>
        </p:nvSpPr>
        <p:spPr/>
        <p:txBody>
          <a:bodyPr/>
          <a:lstStyle/>
          <a:p>
            <a:fld id="{259FF2FE-1FC5-4857-BD33-C10F4DF3087B}" type="slidenum">
              <a:rPr lang="en-US" smtClean="0"/>
              <a:t>‹#›</a:t>
            </a:fld>
            <a:endParaRPr lang="en-US" dirty="0"/>
          </a:p>
        </p:txBody>
      </p:sp>
    </p:spTree>
    <p:extLst>
      <p:ext uri="{BB962C8B-B14F-4D97-AF65-F5344CB8AC3E}">
        <p14:creationId xmlns:p14="http://schemas.microsoft.com/office/powerpoint/2010/main" val="3521014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9B5B-F527-4BDC-BF4F-5BF8F3723A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7DBA0F-93BB-4640-9F8B-2CFB5A5EE4D9}"/>
              </a:ext>
            </a:extLst>
          </p:cNvPr>
          <p:cNvSpPr>
            <a:spLocks noGrp="1"/>
          </p:cNvSpPr>
          <p:nvPr>
            <p:ph type="dt" sz="half" idx="10"/>
          </p:nvPr>
        </p:nvSpPr>
        <p:spPr/>
        <p:txBody>
          <a:bodyPr/>
          <a:lstStyle/>
          <a:p>
            <a:fld id="{9314C540-E525-4BB3-9A00-725C2A9621FC}" type="datetimeFigureOut">
              <a:rPr lang="en-US" smtClean="0"/>
              <a:t>12/1/2019</a:t>
            </a:fld>
            <a:endParaRPr lang="en-US" dirty="0"/>
          </a:p>
        </p:txBody>
      </p:sp>
      <p:sp>
        <p:nvSpPr>
          <p:cNvPr id="4" name="Footer Placeholder 3">
            <a:extLst>
              <a:ext uri="{FF2B5EF4-FFF2-40B4-BE49-F238E27FC236}">
                <a16:creationId xmlns:a16="http://schemas.microsoft.com/office/drawing/2014/main" id="{83D834D9-B02A-41FE-8B82-E4B1397A154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85526D9-66C5-4AC3-A98F-7121672CF581}"/>
              </a:ext>
            </a:extLst>
          </p:cNvPr>
          <p:cNvSpPr>
            <a:spLocks noGrp="1"/>
          </p:cNvSpPr>
          <p:nvPr>
            <p:ph type="sldNum" sz="quarter" idx="12"/>
          </p:nvPr>
        </p:nvSpPr>
        <p:spPr/>
        <p:txBody>
          <a:bodyPr/>
          <a:lstStyle/>
          <a:p>
            <a:fld id="{259FF2FE-1FC5-4857-BD33-C10F4DF3087B}" type="slidenum">
              <a:rPr lang="en-US" smtClean="0"/>
              <a:t>‹#›</a:t>
            </a:fld>
            <a:endParaRPr lang="en-US" dirty="0"/>
          </a:p>
        </p:txBody>
      </p:sp>
    </p:spTree>
    <p:extLst>
      <p:ext uri="{BB962C8B-B14F-4D97-AF65-F5344CB8AC3E}">
        <p14:creationId xmlns:p14="http://schemas.microsoft.com/office/powerpoint/2010/main" val="4142014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04F7B5-6D34-4BE0-A7CA-7EDBC2A3F919}"/>
              </a:ext>
            </a:extLst>
          </p:cNvPr>
          <p:cNvSpPr>
            <a:spLocks noGrp="1"/>
          </p:cNvSpPr>
          <p:nvPr>
            <p:ph type="dt" sz="half" idx="10"/>
          </p:nvPr>
        </p:nvSpPr>
        <p:spPr/>
        <p:txBody>
          <a:bodyPr/>
          <a:lstStyle/>
          <a:p>
            <a:fld id="{9314C540-E525-4BB3-9A00-725C2A9621FC}" type="datetimeFigureOut">
              <a:rPr lang="en-US" smtClean="0"/>
              <a:t>12/1/2019</a:t>
            </a:fld>
            <a:endParaRPr lang="en-US" dirty="0"/>
          </a:p>
        </p:txBody>
      </p:sp>
      <p:sp>
        <p:nvSpPr>
          <p:cNvPr id="3" name="Footer Placeholder 2">
            <a:extLst>
              <a:ext uri="{FF2B5EF4-FFF2-40B4-BE49-F238E27FC236}">
                <a16:creationId xmlns:a16="http://schemas.microsoft.com/office/drawing/2014/main" id="{98A33C17-2898-4FCB-825E-78FDD989D19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43F575C-1557-421E-803C-3CB9C74AB394}"/>
              </a:ext>
            </a:extLst>
          </p:cNvPr>
          <p:cNvSpPr>
            <a:spLocks noGrp="1"/>
          </p:cNvSpPr>
          <p:nvPr>
            <p:ph type="sldNum" sz="quarter" idx="12"/>
          </p:nvPr>
        </p:nvSpPr>
        <p:spPr/>
        <p:txBody>
          <a:bodyPr/>
          <a:lstStyle/>
          <a:p>
            <a:fld id="{259FF2FE-1FC5-4857-BD33-C10F4DF3087B}" type="slidenum">
              <a:rPr lang="en-US" smtClean="0"/>
              <a:t>‹#›</a:t>
            </a:fld>
            <a:endParaRPr lang="en-US" dirty="0"/>
          </a:p>
        </p:txBody>
      </p:sp>
    </p:spTree>
    <p:extLst>
      <p:ext uri="{BB962C8B-B14F-4D97-AF65-F5344CB8AC3E}">
        <p14:creationId xmlns:p14="http://schemas.microsoft.com/office/powerpoint/2010/main" val="1805296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673C7-C065-4C08-A486-B7E51D16C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DAB8E-E38F-4646-A68E-51C2659EB0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F01B04-24AB-4AA8-A180-EFB627FE7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01BBB-719D-40B5-BF16-934860619E31}"/>
              </a:ext>
            </a:extLst>
          </p:cNvPr>
          <p:cNvSpPr>
            <a:spLocks noGrp="1"/>
          </p:cNvSpPr>
          <p:nvPr>
            <p:ph type="dt" sz="half" idx="10"/>
          </p:nvPr>
        </p:nvSpPr>
        <p:spPr/>
        <p:txBody>
          <a:bodyPr/>
          <a:lstStyle/>
          <a:p>
            <a:fld id="{9314C540-E525-4BB3-9A00-725C2A9621FC}" type="datetimeFigureOut">
              <a:rPr lang="en-US" smtClean="0"/>
              <a:t>12/1/2019</a:t>
            </a:fld>
            <a:endParaRPr lang="en-US" dirty="0"/>
          </a:p>
        </p:txBody>
      </p:sp>
      <p:sp>
        <p:nvSpPr>
          <p:cNvPr id="6" name="Footer Placeholder 5">
            <a:extLst>
              <a:ext uri="{FF2B5EF4-FFF2-40B4-BE49-F238E27FC236}">
                <a16:creationId xmlns:a16="http://schemas.microsoft.com/office/drawing/2014/main" id="{41F64E69-D57F-42E3-8E63-56820CBD53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8FFE7-46FD-4C84-A04F-86A8B66706E3}"/>
              </a:ext>
            </a:extLst>
          </p:cNvPr>
          <p:cNvSpPr>
            <a:spLocks noGrp="1"/>
          </p:cNvSpPr>
          <p:nvPr>
            <p:ph type="sldNum" sz="quarter" idx="12"/>
          </p:nvPr>
        </p:nvSpPr>
        <p:spPr/>
        <p:txBody>
          <a:bodyPr/>
          <a:lstStyle/>
          <a:p>
            <a:fld id="{259FF2FE-1FC5-4857-BD33-C10F4DF3087B}" type="slidenum">
              <a:rPr lang="en-US" smtClean="0"/>
              <a:t>‹#›</a:t>
            </a:fld>
            <a:endParaRPr lang="en-US" dirty="0"/>
          </a:p>
        </p:txBody>
      </p:sp>
    </p:spTree>
    <p:extLst>
      <p:ext uri="{BB962C8B-B14F-4D97-AF65-F5344CB8AC3E}">
        <p14:creationId xmlns:p14="http://schemas.microsoft.com/office/powerpoint/2010/main" val="3984291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336DA-DCE6-41B4-9F3B-4B6F170BB6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E89CF-14F7-4EC0-8762-A4CF1DDBE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EA14347-BC3B-4424-BB37-319CD210C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ACAADC-D53B-41AD-A7A6-1C3AFFF999E8}"/>
              </a:ext>
            </a:extLst>
          </p:cNvPr>
          <p:cNvSpPr>
            <a:spLocks noGrp="1"/>
          </p:cNvSpPr>
          <p:nvPr>
            <p:ph type="dt" sz="half" idx="10"/>
          </p:nvPr>
        </p:nvSpPr>
        <p:spPr/>
        <p:txBody>
          <a:bodyPr/>
          <a:lstStyle/>
          <a:p>
            <a:fld id="{9314C540-E525-4BB3-9A00-725C2A9621FC}" type="datetimeFigureOut">
              <a:rPr lang="en-US" smtClean="0"/>
              <a:t>12/1/2019</a:t>
            </a:fld>
            <a:endParaRPr lang="en-US" dirty="0"/>
          </a:p>
        </p:txBody>
      </p:sp>
      <p:sp>
        <p:nvSpPr>
          <p:cNvPr id="6" name="Footer Placeholder 5">
            <a:extLst>
              <a:ext uri="{FF2B5EF4-FFF2-40B4-BE49-F238E27FC236}">
                <a16:creationId xmlns:a16="http://schemas.microsoft.com/office/drawing/2014/main" id="{CDB38E59-CFCA-43DC-A0B0-EA1A0B4E6E9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DD125B-2197-4D40-A35F-A90FEF8E166B}"/>
              </a:ext>
            </a:extLst>
          </p:cNvPr>
          <p:cNvSpPr>
            <a:spLocks noGrp="1"/>
          </p:cNvSpPr>
          <p:nvPr>
            <p:ph type="sldNum" sz="quarter" idx="12"/>
          </p:nvPr>
        </p:nvSpPr>
        <p:spPr/>
        <p:txBody>
          <a:bodyPr/>
          <a:lstStyle/>
          <a:p>
            <a:fld id="{259FF2FE-1FC5-4857-BD33-C10F4DF3087B}" type="slidenum">
              <a:rPr lang="en-US" smtClean="0"/>
              <a:t>‹#›</a:t>
            </a:fld>
            <a:endParaRPr lang="en-US" dirty="0"/>
          </a:p>
        </p:txBody>
      </p:sp>
    </p:spTree>
    <p:extLst>
      <p:ext uri="{BB962C8B-B14F-4D97-AF65-F5344CB8AC3E}">
        <p14:creationId xmlns:p14="http://schemas.microsoft.com/office/powerpoint/2010/main" val="2505199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7E727-E488-4F5A-B375-0AABA0FB25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370A24-8946-424E-AA78-E48F223152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03DE7-630F-40FA-9869-995629F6B8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4C540-E525-4BB3-9A00-725C2A9621FC}" type="datetimeFigureOut">
              <a:rPr lang="en-US" smtClean="0"/>
              <a:t>12/1/2019</a:t>
            </a:fld>
            <a:endParaRPr lang="en-US" dirty="0"/>
          </a:p>
        </p:txBody>
      </p:sp>
      <p:sp>
        <p:nvSpPr>
          <p:cNvPr id="5" name="Footer Placeholder 4">
            <a:extLst>
              <a:ext uri="{FF2B5EF4-FFF2-40B4-BE49-F238E27FC236}">
                <a16:creationId xmlns:a16="http://schemas.microsoft.com/office/drawing/2014/main" id="{D6D4AB86-C09E-42ED-B5B0-2607C0C539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D549EEC-1D04-4105-ABE4-F6B941D0B1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9FF2FE-1FC5-4857-BD33-C10F4DF3087B}" type="slidenum">
              <a:rPr lang="en-US" smtClean="0"/>
              <a:t>‹#›</a:t>
            </a:fld>
            <a:endParaRPr lang="en-US" dirty="0"/>
          </a:p>
        </p:txBody>
      </p:sp>
    </p:spTree>
    <p:extLst>
      <p:ext uri="{BB962C8B-B14F-4D97-AF65-F5344CB8AC3E}">
        <p14:creationId xmlns:p14="http://schemas.microsoft.com/office/powerpoint/2010/main" val="814843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9"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C5BA3C-A472-4446-9E59-99D8107160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6236"/>
          <a:stretch/>
        </p:blipFill>
        <p:spPr>
          <a:xfrm>
            <a:off x="437728" y="378450"/>
            <a:ext cx="2241287" cy="3318574"/>
          </a:xfrm>
        </p:spPr>
      </p:pic>
      <p:pic>
        <p:nvPicPr>
          <p:cNvPr id="7" name="Picture 6">
            <a:extLst>
              <a:ext uri="{FF2B5EF4-FFF2-40B4-BE49-F238E27FC236}">
                <a16:creationId xmlns:a16="http://schemas.microsoft.com/office/drawing/2014/main" id="{9CCBD2D8-3E07-49C3-9D74-0ADAAB6A5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315" y="1202821"/>
            <a:ext cx="4151679" cy="4151679"/>
          </a:xfrm>
          <a:prstGeom prst="rect">
            <a:avLst/>
          </a:prstGeom>
        </p:spPr>
      </p:pic>
      <p:pic>
        <p:nvPicPr>
          <p:cNvPr id="8" name="Content Placeholder 4">
            <a:extLst>
              <a:ext uri="{FF2B5EF4-FFF2-40B4-BE49-F238E27FC236}">
                <a16:creationId xmlns:a16="http://schemas.microsoft.com/office/drawing/2014/main" id="{DB0AABF7-E060-4AD9-B67B-A9EF577CF4D2}"/>
              </a:ext>
            </a:extLst>
          </p:cNvPr>
          <p:cNvPicPr>
            <a:picLocks noChangeAspect="1"/>
          </p:cNvPicPr>
          <p:nvPr/>
        </p:nvPicPr>
        <p:blipFill rotWithShape="1">
          <a:blip r:embed="rId2">
            <a:extLst>
              <a:ext uri="{28A0092B-C50C-407E-A947-70E740481C1C}">
                <a14:useLocalDpi xmlns:a14="http://schemas.microsoft.com/office/drawing/2010/main" val="0"/>
              </a:ext>
            </a:extLst>
          </a:blip>
          <a:srcRect l="45251" r="8559"/>
          <a:stretch/>
        </p:blipFill>
        <p:spPr>
          <a:xfrm>
            <a:off x="103757" y="3278661"/>
            <a:ext cx="2365535" cy="3318574"/>
          </a:xfrm>
          <a:prstGeom prst="rect">
            <a:avLst/>
          </a:prstGeom>
        </p:spPr>
      </p:pic>
      <p:pic>
        <p:nvPicPr>
          <p:cNvPr id="10" name="Picture 9">
            <a:extLst>
              <a:ext uri="{FF2B5EF4-FFF2-40B4-BE49-F238E27FC236}">
                <a16:creationId xmlns:a16="http://schemas.microsoft.com/office/drawing/2014/main" id="{1129BAFE-4A44-4689-927E-19C423DB5F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6796" y="1202821"/>
            <a:ext cx="4151679" cy="4151679"/>
          </a:xfrm>
          <a:prstGeom prst="rect">
            <a:avLst/>
          </a:prstGeom>
        </p:spPr>
      </p:pic>
    </p:spTree>
    <p:extLst>
      <p:ext uri="{BB962C8B-B14F-4D97-AF65-F5344CB8AC3E}">
        <p14:creationId xmlns:p14="http://schemas.microsoft.com/office/powerpoint/2010/main" val="312782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lant cell”的图片搜索结果&quot;">
            <a:extLst>
              <a:ext uri="{FF2B5EF4-FFF2-40B4-BE49-F238E27FC236}">
                <a16:creationId xmlns:a16="http://schemas.microsoft.com/office/drawing/2014/main" id="{56784C39-BAE4-4925-B44F-86A97E05B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531" y="4460473"/>
            <a:ext cx="1509550" cy="8506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uphorbia”的图片搜索结果&quot;">
            <a:extLst>
              <a:ext uri="{FF2B5EF4-FFF2-40B4-BE49-F238E27FC236}">
                <a16:creationId xmlns:a16="http://schemas.microsoft.com/office/drawing/2014/main" id="{F5E47B94-0E0B-49ED-BBE2-6BD24187A1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95" r="13200"/>
          <a:stretch/>
        </p:blipFill>
        <p:spPr bwMode="auto">
          <a:xfrm>
            <a:off x="5650410" y="3412343"/>
            <a:ext cx="785465" cy="1084819"/>
          </a:xfrm>
          <a:prstGeom prst="rect">
            <a:avLst/>
          </a:prstGeom>
          <a:noFill/>
        </p:spPr>
      </p:pic>
      <p:pic>
        <p:nvPicPr>
          <p:cNvPr id="1038" name="Picture 14" descr="“iphone 6s”的图片搜索结果&quot;">
            <a:extLst>
              <a:ext uri="{FF2B5EF4-FFF2-40B4-BE49-F238E27FC236}">
                <a16:creationId xmlns:a16="http://schemas.microsoft.com/office/drawing/2014/main" id="{C9A8FAE1-2D41-42D1-B541-6DA4931EA6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894" t="7529" r="-1609" b="10561"/>
          <a:stretch/>
        </p:blipFill>
        <p:spPr bwMode="auto">
          <a:xfrm>
            <a:off x="9652131" y="2709349"/>
            <a:ext cx="746493" cy="14314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7A92636-6DE8-4BC9-B345-A4711504076F}"/>
              </a:ext>
            </a:extLst>
          </p:cNvPr>
          <p:cNvSpPr/>
          <p:nvPr/>
        </p:nvSpPr>
        <p:spPr>
          <a:xfrm>
            <a:off x="3632515" y="3010025"/>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Physical Body</a:t>
            </a:r>
          </a:p>
        </p:txBody>
      </p:sp>
      <p:sp>
        <p:nvSpPr>
          <p:cNvPr id="6" name="Rectangle 5">
            <a:extLst>
              <a:ext uri="{FF2B5EF4-FFF2-40B4-BE49-F238E27FC236}">
                <a16:creationId xmlns:a16="http://schemas.microsoft.com/office/drawing/2014/main" id="{A89B786A-3FD9-431C-A7D3-A4CE81846EDD}"/>
              </a:ext>
            </a:extLst>
          </p:cNvPr>
          <p:cNvSpPr/>
          <p:nvPr/>
        </p:nvSpPr>
        <p:spPr>
          <a:xfrm>
            <a:off x="5458081" y="2992392"/>
            <a:ext cx="1155357" cy="5869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Plant</a:t>
            </a:r>
          </a:p>
        </p:txBody>
      </p:sp>
      <p:sp>
        <p:nvSpPr>
          <p:cNvPr id="7" name="Rectangle 6">
            <a:extLst>
              <a:ext uri="{FF2B5EF4-FFF2-40B4-BE49-F238E27FC236}">
                <a16:creationId xmlns:a16="http://schemas.microsoft.com/office/drawing/2014/main" id="{C581E301-79D9-45DD-9DF4-42C40A268258}"/>
              </a:ext>
            </a:extLst>
          </p:cNvPr>
          <p:cNvSpPr/>
          <p:nvPr/>
        </p:nvSpPr>
        <p:spPr>
          <a:xfrm>
            <a:off x="9362298" y="1684765"/>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Body</a:t>
            </a:r>
          </a:p>
        </p:txBody>
      </p:sp>
      <p:sp>
        <p:nvSpPr>
          <p:cNvPr id="8" name="Rectangle 7">
            <a:extLst>
              <a:ext uri="{FF2B5EF4-FFF2-40B4-BE49-F238E27FC236}">
                <a16:creationId xmlns:a16="http://schemas.microsoft.com/office/drawing/2014/main" id="{76E8B5A8-A6DF-41A1-8D8B-A8697CB387E9}"/>
              </a:ext>
            </a:extLst>
          </p:cNvPr>
          <p:cNvSpPr/>
          <p:nvPr/>
        </p:nvSpPr>
        <p:spPr>
          <a:xfrm>
            <a:off x="5458082" y="1524515"/>
            <a:ext cx="1034879" cy="5138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Roscore</a:t>
            </a:r>
          </a:p>
        </p:txBody>
      </p:sp>
      <p:sp>
        <p:nvSpPr>
          <p:cNvPr id="9" name="Rectangle 8">
            <a:extLst>
              <a:ext uri="{FF2B5EF4-FFF2-40B4-BE49-F238E27FC236}">
                <a16:creationId xmlns:a16="http://schemas.microsoft.com/office/drawing/2014/main" id="{E3B988C2-4B07-455B-9FD7-30443425F6A8}"/>
              </a:ext>
            </a:extLst>
          </p:cNvPr>
          <p:cNvSpPr/>
          <p:nvPr/>
        </p:nvSpPr>
        <p:spPr>
          <a:xfrm>
            <a:off x="5033681" y="184567"/>
            <a:ext cx="1840356"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Vuforia Object Maker</a:t>
            </a:r>
          </a:p>
        </p:txBody>
      </p:sp>
      <p:sp>
        <p:nvSpPr>
          <p:cNvPr id="10" name="Rectangle 9">
            <a:extLst>
              <a:ext uri="{FF2B5EF4-FFF2-40B4-BE49-F238E27FC236}">
                <a16:creationId xmlns:a16="http://schemas.microsoft.com/office/drawing/2014/main" id="{07CFC9D9-A8BD-41EA-9BFA-E04DEF251EB9}"/>
              </a:ext>
            </a:extLst>
          </p:cNvPr>
          <p:cNvSpPr/>
          <p:nvPr/>
        </p:nvSpPr>
        <p:spPr>
          <a:xfrm>
            <a:off x="9372340" y="3027660"/>
            <a:ext cx="1155357" cy="5869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Webcam</a:t>
            </a:r>
          </a:p>
        </p:txBody>
      </p:sp>
      <p:sp>
        <p:nvSpPr>
          <p:cNvPr id="11" name="Rectangle 10">
            <a:extLst>
              <a:ext uri="{FF2B5EF4-FFF2-40B4-BE49-F238E27FC236}">
                <a16:creationId xmlns:a16="http://schemas.microsoft.com/office/drawing/2014/main" id="{E7BC3999-A13C-4718-9A69-404B6E8A9931}"/>
              </a:ext>
            </a:extLst>
          </p:cNvPr>
          <p:cNvSpPr/>
          <p:nvPr/>
        </p:nvSpPr>
        <p:spPr>
          <a:xfrm>
            <a:off x="7334764" y="2994453"/>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Unity</a:t>
            </a:r>
          </a:p>
        </p:txBody>
      </p:sp>
      <p:sp>
        <p:nvSpPr>
          <p:cNvPr id="12" name="Rectangle 11">
            <a:extLst>
              <a:ext uri="{FF2B5EF4-FFF2-40B4-BE49-F238E27FC236}">
                <a16:creationId xmlns:a16="http://schemas.microsoft.com/office/drawing/2014/main" id="{17070237-E297-48D5-A396-89850C8E03DB}"/>
              </a:ext>
            </a:extLst>
          </p:cNvPr>
          <p:cNvSpPr/>
          <p:nvPr/>
        </p:nvSpPr>
        <p:spPr>
          <a:xfrm>
            <a:off x="1797520" y="2475821"/>
            <a:ext cx="127377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Turtlebot 3</a:t>
            </a:r>
          </a:p>
        </p:txBody>
      </p:sp>
      <p:cxnSp>
        <p:nvCxnSpPr>
          <p:cNvPr id="14" name="Connector: Curved 13">
            <a:extLst>
              <a:ext uri="{FF2B5EF4-FFF2-40B4-BE49-F238E27FC236}">
                <a16:creationId xmlns:a16="http://schemas.microsoft.com/office/drawing/2014/main" id="{E6375BDE-D4E6-4EFB-A23C-C782FDE77BA9}"/>
              </a:ext>
            </a:extLst>
          </p:cNvPr>
          <p:cNvCxnSpPr>
            <a:stCxn id="11" idx="0"/>
            <a:endCxn id="8" idx="3"/>
          </p:cNvCxnSpPr>
          <p:nvPr/>
        </p:nvCxnSpPr>
        <p:spPr>
          <a:xfrm rot="16200000" flipV="1">
            <a:off x="6596192" y="1678202"/>
            <a:ext cx="1213020" cy="141948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or: Curved 14">
            <a:extLst>
              <a:ext uri="{FF2B5EF4-FFF2-40B4-BE49-F238E27FC236}">
                <a16:creationId xmlns:a16="http://schemas.microsoft.com/office/drawing/2014/main" id="{5E1EAAA9-158B-458E-BB9D-4EFDD8A53533}"/>
              </a:ext>
            </a:extLst>
          </p:cNvPr>
          <p:cNvCxnSpPr>
            <a:cxnSpLocks/>
            <a:stCxn id="8" idx="1"/>
            <a:endCxn id="5" idx="0"/>
          </p:cNvCxnSpPr>
          <p:nvPr/>
        </p:nvCxnSpPr>
        <p:spPr>
          <a:xfrm rot="10800000" flipV="1">
            <a:off x="4210194" y="1781433"/>
            <a:ext cx="1247888" cy="122859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A4AFECAE-1255-496D-8530-E6B71DF093D7}"/>
              </a:ext>
            </a:extLst>
          </p:cNvPr>
          <p:cNvSpPr/>
          <p:nvPr/>
        </p:nvSpPr>
        <p:spPr>
          <a:xfrm>
            <a:off x="2954956" y="5708460"/>
            <a:ext cx="981446"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Human</a:t>
            </a:r>
          </a:p>
        </p:txBody>
      </p:sp>
      <p:cxnSp>
        <p:nvCxnSpPr>
          <p:cNvPr id="25" name="Straight Arrow Connector 24">
            <a:extLst>
              <a:ext uri="{FF2B5EF4-FFF2-40B4-BE49-F238E27FC236}">
                <a16:creationId xmlns:a16="http://schemas.microsoft.com/office/drawing/2014/main" id="{27C82255-4218-4DD4-AE4E-AFAAEBEDE08D}"/>
              </a:ext>
            </a:extLst>
          </p:cNvPr>
          <p:cNvCxnSpPr>
            <a:stCxn id="6" idx="3"/>
            <a:endCxn id="11" idx="1"/>
          </p:cNvCxnSpPr>
          <p:nvPr/>
        </p:nvCxnSpPr>
        <p:spPr>
          <a:xfrm>
            <a:off x="6613438" y="3285865"/>
            <a:ext cx="721326" cy="206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DAA011F-8485-4F7E-BCB8-CBF25A1C1D10}"/>
              </a:ext>
            </a:extLst>
          </p:cNvPr>
          <p:cNvCxnSpPr>
            <a:cxnSpLocks/>
            <a:stCxn id="6" idx="1"/>
            <a:endCxn id="5" idx="3"/>
          </p:cNvCxnSpPr>
          <p:nvPr/>
        </p:nvCxnSpPr>
        <p:spPr>
          <a:xfrm flipH="1">
            <a:off x="4787872" y="3285865"/>
            <a:ext cx="670209" cy="1763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C1E568BA-3B90-4AC5-BCD8-8CD56D0CF0E2}"/>
              </a:ext>
            </a:extLst>
          </p:cNvPr>
          <p:cNvCxnSpPr>
            <a:cxnSpLocks/>
            <a:stCxn id="11" idx="3"/>
            <a:endCxn id="10" idx="1"/>
          </p:cNvCxnSpPr>
          <p:nvPr/>
        </p:nvCxnSpPr>
        <p:spPr>
          <a:xfrm>
            <a:off x="8490121" y="3287926"/>
            <a:ext cx="882219" cy="3320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B339DDC-7BB0-4C32-AA41-136943475968}"/>
              </a:ext>
            </a:extLst>
          </p:cNvPr>
          <p:cNvCxnSpPr>
            <a:cxnSpLocks/>
            <a:stCxn id="10" idx="0"/>
            <a:endCxn id="7" idx="2"/>
          </p:cNvCxnSpPr>
          <p:nvPr/>
        </p:nvCxnSpPr>
        <p:spPr>
          <a:xfrm flipH="1" flipV="1">
            <a:off x="9939977" y="2271711"/>
            <a:ext cx="10042" cy="75594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B773C751-EA13-464A-A11E-4D3D74DAB458}"/>
              </a:ext>
            </a:extLst>
          </p:cNvPr>
          <p:cNvCxnSpPr>
            <a:cxnSpLocks/>
            <a:stCxn id="5" idx="1"/>
            <a:endCxn id="12" idx="3"/>
          </p:cNvCxnSpPr>
          <p:nvPr/>
        </p:nvCxnSpPr>
        <p:spPr>
          <a:xfrm flipH="1" flipV="1">
            <a:off x="3071297" y="2769294"/>
            <a:ext cx="561218" cy="53420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0" name="Connector: Curved 49">
            <a:extLst>
              <a:ext uri="{FF2B5EF4-FFF2-40B4-BE49-F238E27FC236}">
                <a16:creationId xmlns:a16="http://schemas.microsoft.com/office/drawing/2014/main" id="{23E5081A-7FD9-4ADA-9D57-A40B1D429DCD}"/>
              </a:ext>
            </a:extLst>
          </p:cNvPr>
          <p:cNvCxnSpPr>
            <a:cxnSpLocks/>
            <a:stCxn id="12" idx="0"/>
            <a:endCxn id="36" idx="1"/>
          </p:cNvCxnSpPr>
          <p:nvPr/>
        </p:nvCxnSpPr>
        <p:spPr>
          <a:xfrm rot="5400000" flipH="1" flipV="1">
            <a:off x="2132074" y="1826850"/>
            <a:ext cx="951306" cy="34663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Connector: Curved 53">
            <a:extLst>
              <a:ext uri="{FF2B5EF4-FFF2-40B4-BE49-F238E27FC236}">
                <a16:creationId xmlns:a16="http://schemas.microsoft.com/office/drawing/2014/main" id="{E6375BDE-D4E6-4EFB-A23C-C782FDE77BA9}"/>
              </a:ext>
            </a:extLst>
          </p:cNvPr>
          <p:cNvCxnSpPr>
            <a:cxnSpLocks/>
            <a:stCxn id="46" idx="3"/>
            <a:endCxn id="7" idx="0"/>
          </p:cNvCxnSpPr>
          <p:nvPr/>
        </p:nvCxnSpPr>
        <p:spPr>
          <a:xfrm>
            <a:off x="8931230" y="1148535"/>
            <a:ext cx="1008747" cy="536230"/>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62" name="Rectangle 61">
            <a:extLst>
              <a:ext uri="{FF2B5EF4-FFF2-40B4-BE49-F238E27FC236}">
                <a16:creationId xmlns:a16="http://schemas.microsoft.com/office/drawing/2014/main" id="{9BB43B4D-4B6C-4B44-AF5A-30840D489164}"/>
              </a:ext>
            </a:extLst>
          </p:cNvPr>
          <p:cNvSpPr/>
          <p:nvPr/>
        </p:nvSpPr>
        <p:spPr>
          <a:xfrm>
            <a:off x="5131542" y="5708460"/>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Leap Motion</a:t>
            </a:r>
          </a:p>
        </p:txBody>
      </p:sp>
      <p:cxnSp>
        <p:nvCxnSpPr>
          <p:cNvPr id="67" name="Straight Arrow Connector 66">
            <a:extLst>
              <a:ext uri="{FF2B5EF4-FFF2-40B4-BE49-F238E27FC236}">
                <a16:creationId xmlns:a16="http://schemas.microsoft.com/office/drawing/2014/main" id="{214BFD84-C3C8-42E3-A96F-D51BC482CB89}"/>
              </a:ext>
            </a:extLst>
          </p:cNvPr>
          <p:cNvCxnSpPr>
            <a:cxnSpLocks/>
            <a:stCxn id="18" idx="3"/>
            <a:endCxn id="62" idx="1"/>
          </p:cNvCxnSpPr>
          <p:nvPr/>
        </p:nvCxnSpPr>
        <p:spPr>
          <a:xfrm>
            <a:off x="3936402" y="6001933"/>
            <a:ext cx="119514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1" name="Connector: Curved 70">
            <a:extLst>
              <a:ext uri="{FF2B5EF4-FFF2-40B4-BE49-F238E27FC236}">
                <a16:creationId xmlns:a16="http://schemas.microsoft.com/office/drawing/2014/main" id="{30444F0C-BC2E-4A3E-B750-3D73634ED0E5}"/>
              </a:ext>
            </a:extLst>
          </p:cNvPr>
          <p:cNvCxnSpPr>
            <a:cxnSpLocks/>
            <a:stCxn id="37" idx="0"/>
            <a:endCxn id="53" idx="2"/>
          </p:cNvCxnSpPr>
          <p:nvPr/>
        </p:nvCxnSpPr>
        <p:spPr>
          <a:xfrm rot="16200000" flipV="1">
            <a:off x="7711498" y="5507514"/>
            <a:ext cx="392083" cy="980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EEB9095E-ED1E-4C2C-A8D2-0E1D5BDA1583}"/>
              </a:ext>
            </a:extLst>
          </p:cNvPr>
          <p:cNvSpPr/>
          <p:nvPr/>
        </p:nvSpPr>
        <p:spPr>
          <a:xfrm>
            <a:off x="2781046" y="1231042"/>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Physical Position</a:t>
            </a:r>
          </a:p>
        </p:txBody>
      </p:sp>
      <p:cxnSp>
        <p:nvCxnSpPr>
          <p:cNvPr id="39" name="Connector: Curved 38">
            <a:extLst>
              <a:ext uri="{FF2B5EF4-FFF2-40B4-BE49-F238E27FC236}">
                <a16:creationId xmlns:a16="http://schemas.microsoft.com/office/drawing/2014/main" id="{A065C1BE-FAFC-4319-960C-0979E2E7C149}"/>
              </a:ext>
            </a:extLst>
          </p:cNvPr>
          <p:cNvCxnSpPr>
            <a:cxnSpLocks/>
            <a:stCxn id="36" idx="3"/>
            <a:endCxn id="9" idx="1"/>
          </p:cNvCxnSpPr>
          <p:nvPr/>
        </p:nvCxnSpPr>
        <p:spPr>
          <a:xfrm flipV="1">
            <a:off x="3936403" y="478040"/>
            <a:ext cx="1097278" cy="104647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DA99F4C4-6A4B-4B37-9B56-C74BFACB756F}"/>
              </a:ext>
            </a:extLst>
          </p:cNvPr>
          <p:cNvSpPr/>
          <p:nvPr/>
        </p:nvSpPr>
        <p:spPr>
          <a:xfrm>
            <a:off x="7775873" y="855062"/>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Position</a:t>
            </a:r>
          </a:p>
        </p:txBody>
      </p:sp>
      <p:cxnSp>
        <p:nvCxnSpPr>
          <p:cNvPr id="49" name="Connector: Curved 48">
            <a:extLst>
              <a:ext uri="{FF2B5EF4-FFF2-40B4-BE49-F238E27FC236}">
                <a16:creationId xmlns:a16="http://schemas.microsoft.com/office/drawing/2014/main" id="{1BE9531B-2EFA-4B6D-867D-95AECF32FCA2}"/>
              </a:ext>
            </a:extLst>
          </p:cNvPr>
          <p:cNvCxnSpPr>
            <a:cxnSpLocks/>
            <a:stCxn id="9" idx="3"/>
            <a:endCxn id="46" idx="1"/>
          </p:cNvCxnSpPr>
          <p:nvPr/>
        </p:nvCxnSpPr>
        <p:spPr>
          <a:xfrm>
            <a:off x="6874037" y="478040"/>
            <a:ext cx="901836" cy="67049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FE89C782-AB7A-4E0D-85D4-6BA0A4405999}"/>
              </a:ext>
            </a:extLst>
          </p:cNvPr>
          <p:cNvSpPr/>
          <p:nvPr/>
        </p:nvSpPr>
        <p:spPr>
          <a:xfrm>
            <a:off x="7334764" y="5708460"/>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Virtual Hand</a:t>
            </a:r>
          </a:p>
        </p:txBody>
      </p:sp>
      <p:cxnSp>
        <p:nvCxnSpPr>
          <p:cNvPr id="40" name="Connector: Curved 39">
            <a:extLst>
              <a:ext uri="{FF2B5EF4-FFF2-40B4-BE49-F238E27FC236}">
                <a16:creationId xmlns:a16="http://schemas.microsoft.com/office/drawing/2014/main" id="{9721D915-0E0E-4792-9EBF-E876D1255853}"/>
              </a:ext>
            </a:extLst>
          </p:cNvPr>
          <p:cNvCxnSpPr>
            <a:cxnSpLocks/>
            <a:stCxn id="62" idx="3"/>
            <a:endCxn id="37" idx="1"/>
          </p:cNvCxnSpPr>
          <p:nvPr/>
        </p:nvCxnSpPr>
        <p:spPr>
          <a:xfrm>
            <a:off x="6286899" y="6001933"/>
            <a:ext cx="1047865" cy="12700"/>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ctor: Curved 51">
            <a:extLst>
              <a:ext uri="{FF2B5EF4-FFF2-40B4-BE49-F238E27FC236}">
                <a16:creationId xmlns:a16="http://schemas.microsoft.com/office/drawing/2014/main" id="{69FA3021-1DDF-45A3-8F3F-56414694594C}"/>
              </a:ext>
            </a:extLst>
          </p:cNvPr>
          <p:cNvCxnSpPr>
            <a:cxnSpLocks/>
            <a:stCxn id="53" idx="0"/>
            <a:endCxn id="11" idx="2"/>
          </p:cNvCxnSpPr>
          <p:nvPr/>
        </p:nvCxnSpPr>
        <p:spPr>
          <a:xfrm rot="5400000" flipH="1" flipV="1">
            <a:off x="7333522" y="4150511"/>
            <a:ext cx="1148032" cy="980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AAC5E59-1CF7-4880-9236-C60B50830312}"/>
              </a:ext>
            </a:extLst>
          </p:cNvPr>
          <p:cNvSpPr/>
          <p:nvPr/>
        </p:nvSpPr>
        <p:spPr>
          <a:xfrm>
            <a:off x="7324955" y="4729431"/>
            <a:ext cx="1155357" cy="5869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Plant Cell</a:t>
            </a:r>
          </a:p>
        </p:txBody>
      </p:sp>
      <p:sp>
        <p:nvSpPr>
          <p:cNvPr id="68" name="Rectangle 67">
            <a:extLst>
              <a:ext uri="{FF2B5EF4-FFF2-40B4-BE49-F238E27FC236}">
                <a16:creationId xmlns:a16="http://schemas.microsoft.com/office/drawing/2014/main" id="{41889EB0-0A56-4AE3-BE2F-F62BC91923BA}"/>
              </a:ext>
            </a:extLst>
          </p:cNvPr>
          <p:cNvSpPr/>
          <p:nvPr/>
        </p:nvSpPr>
        <p:spPr>
          <a:xfrm>
            <a:off x="10823949" y="4337348"/>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Ray Detection</a:t>
            </a:r>
          </a:p>
        </p:txBody>
      </p:sp>
      <p:cxnSp>
        <p:nvCxnSpPr>
          <p:cNvPr id="72" name="Connector: Curved 71">
            <a:extLst>
              <a:ext uri="{FF2B5EF4-FFF2-40B4-BE49-F238E27FC236}">
                <a16:creationId xmlns:a16="http://schemas.microsoft.com/office/drawing/2014/main" id="{206405A7-FC59-459B-B601-00A3D88E5695}"/>
              </a:ext>
            </a:extLst>
          </p:cNvPr>
          <p:cNvCxnSpPr>
            <a:cxnSpLocks/>
            <a:stCxn id="7" idx="3"/>
            <a:endCxn id="68" idx="0"/>
          </p:cNvCxnSpPr>
          <p:nvPr/>
        </p:nvCxnSpPr>
        <p:spPr>
          <a:xfrm>
            <a:off x="10517655" y="1978238"/>
            <a:ext cx="883973" cy="2359110"/>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Curved 74">
            <a:extLst>
              <a:ext uri="{FF2B5EF4-FFF2-40B4-BE49-F238E27FC236}">
                <a16:creationId xmlns:a16="http://schemas.microsoft.com/office/drawing/2014/main" id="{D7F58B68-C6BA-470B-8D6E-31A9309A1ACB}"/>
              </a:ext>
            </a:extLst>
          </p:cNvPr>
          <p:cNvCxnSpPr>
            <a:cxnSpLocks/>
            <a:stCxn id="68" idx="1"/>
            <a:endCxn id="53" idx="3"/>
          </p:cNvCxnSpPr>
          <p:nvPr/>
        </p:nvCxnSpPr>
        <p:spPr>
          <a:xfrm rot="10800000" flipV="1">
            <a:off x="8480313" y="4630820"/>
            <a:ext cx="2343637" cy="39208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79" name="Picture 78">
            <a:extLst>
              <a:ext uri="{FF2B5EF4-FFF2-40B4-BE49-F238E27FC236}">
                <a16:creationId xmlns:a16="http://schemas.microsoft.com/office/drawing/2014/main" id="{BEBD8C4B-B88E-4C03-B5E5-B25291AE3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5123" y="4790635"/>
            <a:ext cx="757858" cy="1835649"/>
          </a:xfrm>
          <a:prstGeom prst="rect">
            <a:avLst/>
          </a:prstGeom>
        </p:spPr>
      </p:pic>
      <p:pic>
        <p:nvPicPr>
          <p:cNvPr id="1026" name="Picture 2" descr="“leap motion”的图片搜索结果&quot;">
            <a:extLst>
              <a:ext uri="{FF2B5EF4-FFF2-40B4-BE49-F238E27FC236}">
                <a16:creationId xmlns:a16="http://schemas.microsoft.com/office/drawing/2014/main" id="{5A4E323A-621C-408D-89DE-4D2B64ADA3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9536" y="5961505"/>
            <a:ext cx="1089621" cy="957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p motion virtual hand”的图片搜索结果&quot;">
            <a:extLst>
              <a:ext uri="{FF2B5EF4-FFF2-40B4-BE49-F238E27FC236}">
                <a16:creationId xmlns:a16="http://schemas.microsoft.com/office/drawing/2014/main" id="{CC6D16D7-F2FA-4353-81DD-E1D0501EBAE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766" r="14256"/>
          <a:stretch/>
        </p:blipFill>
        <p:spPr bwMode="auto">
          <a:xfrm>
            <a:off x="8511599" y="5512906"/>
            <a:ext cx="1226048" cy="10034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urtlebot 3”的图片搜索结果&quot;">
            <a:extLst>
              <a:ext uri="{FF2B5EF4-FFF2-40B4-BE49-F238E27FC236}">
                <a16:creationId xmlns:a16="http://schemas.microsoft.com/office/drawing/2014/main" id="{F80EB7B9-94C2-4C6D-9A72-B0B3849D06E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279" t="9293" r="12464" b="9363"/>
          <a:stretch/>
        </p:blipFill>
        <p:spPr bwMode="auto">
          <a:xfrm>
            <a:off x="3648110" y="3617786"/>
            <a:ext cx="819023" cy="9606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outer”的图片搜索结果&quot;">
            <a:extLst>
              <a:ext uri="{FF2B5EF4-FFF2-40B4-BE49-F238E27FC236}">
                <a16:creationId xmlns:a16="http://schemas.microsoft.com/office/drawing/2014/main" id="{4B4D90B1-E764-4228-85C6-7A143540C9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6894" y="2069526"/>
            <a:ext cx="891597" cy="595884"/>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7B789A10-889D-4ACD-89B3-45B3E6164A86}"/>
              </a:ext>
            </a:extLst>
          </p:cNvPr>
          <p:cNvSpPr/>
          <p:nvPr/>
        </p:nvSpPr>
        <p:spPr>
          <a:xfrm>
            <a:off x="1801835" y="3511175"/>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ESP8266</a:t>
            </a:r>
          </a:p>
        </p:txBody>
      </p:sp>
      <p:cxnSp>
        <p:nvCxnSpPr>
          <p:cNvPr id="59" name="Straight Arrow Connector 58">
            <a:extLst>
              <a:ext uri="{FF2B5EF4-FFF2-40B4-BE49-F238E27FC236}">
                <a16:creationId xmlns:a16="http://schemas.microsoft.com/office/drawing/2014/main" id="{DD90FBF4-7515-47FA-845C-7037DEF830B8}"/>
              </a:ext>
            </a:extLst>
          </p:cNvPr>
          <p:cNvCxnSpPr>
            <a:cxnSpLocks/>
            <a:stCxn id="5" idx="1"/>
            <a:endCxn id="43" idx="3"/>
          </p:cNvCxnSpPr>
          <p:nvPr/>
        </p:nvCxnSpPr>
        <p:spPr>
          <a:xfrm flipH="1">
            <a:off x="2957192" y="3303498"/>
            <a:ext cx="675323" cy="50115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1E9E52D9-9DF0-43E4-8DF4-E25D67C0F949}"/>
              </a:ext>
            </a:extLst>
          </p:cNvPr>
          <p:cNvSpPr/>
          <p:nvPr/>
        </p:nvSpPr>
        <p:spPr>
          <a:xfrm>
            <a:off x="132783" y="3461612"/>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LED Strip</a:t>
            </a:r>
          </a:p>
        </p:txBody>
      </p:sp>
      <p:cxnSp>
        <p:nvCxnSpPr>
          <p:cNvPr id="69" name="Connector: Curved 68">
            <a:extLst>
              <a:ext uri="{FF2B5EF4-FFF2-40B4-BE49-F238E27FC236}">
                <a16:creationId xmlns:a16="http://schemas.microsoft.com/office/drawing/2014/main" id="{6A728B7A-1790-4319-96D4-DA4DD1329043}"/>
              </a:ext>
            </a:extLst>
          </p:cNvPr>
          <p:cNvCxnSpPr>
            <a:cxnSpLocks/>
            <a:stCxn id="43" idx="1"/>
            <a:endCxn id="64" idx="3"/>
          </p:cNvCxnSpPr>
          <p:nvPr/>
        </p:nvCxnSpPr>
        <p:spPr>
          <a:xfrm rot="10800000">
            <a:off x="1288141" y="3755086"/>
            <a:ext cx="513695" cy="4956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Curved 75">
            <a:extLst>
              <a:ext uri="{FF2B5EF4-FFF2-40B4-BE49-F238E27FC236}">
                <a16:creationId xmlns:a16="http://schemas.microsoft.com/office/drawing/2014/main" id="{4F3C3CCA-AA1F-4E43-B947-DEBD2602F310}"/>
              </a:ext>
            </a:extLst>
          </p:cNvPr>
          <p:cNvCxnSpPr>
            <a:cxnSpLocks/>
            <a:stCxn id="43" idx="2"/>
            <a:endCxn id="81" idx="1"/>
          </p:cNvCxnSpPr>
          <p:nvPr/>
        </p:nvCxnSpPr>
        <p:spPr>
          <a:xfrm rot="16200000" flipH="1">
            <a:off x="2994352" y="3483283"/>
            <a:ext cx="924783" cy="2154458"/>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6994D998-6874-44DA-86FC-07C98F1AA56D}"/>
              </a:ext>
            </a:extLst>
          </p:cNvPr>
          <p:cNvSpPr/>
          <p:nvPr/>
        </p:nvSpPr>
        <p:spPr>
          <a:xfrm>
            <a:off x="4533972" y="4729431"/>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Socket</a:t>
            </a:r>
          </a:p>
        </p:txBody>
      </p:sp>
      <p:cxnSp>
        <p:nvCxnSpPr>
          <p:cNvPr id="83" name="Connector: Curved 82">
            <a:extLst>
              <a:ext uri="{FF2B5EF4-FFF2-40B4-BE49-F238E27FC236}">
                <a16:creationId xmlns:a16="http://schemas.microsoft.com/office/drawing/2014/main" id="{EFCABDAB-0CDD-4000-9D77-0E61AD4B080B}"/>
              </a:ext>
            </a:extLst>
          </p:cNvPr>
          <p:cNvCxnSpPr>
            <a:cxnSpLocks/>
            <a:stCxn id="81" idx="3"/>
            <a:endCxn id="11" idx="2"/>
          </p:cNvCxnSpPr>
          <p:nvPr/>
        </p:nvCxnSpPr>
        <p:spPr>
          <a:xfrm flipV="1">
            <a:off x="5689329" y="3581399"/>
            <a:ext cx="2223114" cy="14415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1011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CC4F2F-9F29-4A16-8ACB-2F480A057F56}"/>
              </a:ext>
            </a:extLst>
          </p:cNvPr>
          <p:cNvPicPr>
            <a:picLocks noChangeAspect="1"/>
          </p:cNvPicPr>
          <p:nvPr/>
        </p:nvPicPr>
        <p:blipFill rotWithShape="1">
          <a:blip r:embed="rId2">
            <a:extLst>
              <a:ext uri="{28A0092B-C50C-407E-A947-70E740481C1C}">
                <a14:useLocalDpi xmlns:a14="http://schemas.microsoft.com/office/drawing/2010/main" val="0"/>
              </a:ext>
            </a:extLst>
          </a:blip>
          <a:srcRect b="10090"/>
          <a:stretch/>
        </p:blipFill>
        <p:spPr>
          <a:xfrm>
            <a:off x="2364259" y="242296"/>
            <a:ext cx="7088659" cy="6373407"/>
          </a:xfrm>
          <a:prstGeom prst="rect">
            <a:avLst/>
          </a:prstGeom>
        </p:spPr>
      </p:pic>
    </p:spTree>
    <p:extLst>
      <p:ext uri="{BB962C8B-B14F-4D97-AF65-F5344CB8AC3E}">
        <p14:creationId xmlns:p14="http://schemas.microsoft.com/office/powerpoint/2010/main" val="1020761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791D4C-A5B5-4F02-9290-1A861F761DF1}"/>
              </a:ext>
            </a:extLst>
          </p:cNvPr>
          <p:cNvSpPr/>
          <p:nvPr/>
        </p:nvSpPr>
        <p:spPr>
          <a:xfrm>
            <a:off x="2830586" y="1892775"/>
            <a:ext cx="6096000" cy="2552686"/>
          </a:xfrm>
          <a:prstGeom prst="rect">
            <a:avLst/>
          </a:prstGeom>
        </p:spPr>
        <p:txBody>
          <a:bodyPr>
            <a:spAutoFit/>
          </a:bodyPr>
          <a:lstStyle/>
          <a:p>
            <a:pPr>
              <a:lnSpc>
                <a:spcPct val="107000"/>
              </a:lnSpc>
              <a:spcAft>
                <a:spcPts val="800"/>
              </a:spcAft>
            </a:pPr>
            <a:r>
              <a:rPr lang="en-US" dirty="0">
                <a:latin typeface="Calibri" panose="020F0502020204030204" pitchFamily="34" charset="0"/>
                <a:ea typeface="等线" panose="02010600030101010101" pitchFamily="2" charset="-122"/>
                <a:cs typeface="Times New Roman" panose="02020603050405020304" pitchFamily="18" charset="0"/>
              </a:rPr>
              <a:t>In 2500, there is a high civilization with many cyborgian agents, and also there is no border between physical and virtual space. Organisms living in this world supported by the robotic body, and most of them are extinct since there are not enough resources in the world……</a:t>
            </a:r>
          </a:p>
          <a:p>
            <a:pPr>
              <a:lnSpc>
                <a:spcPct val="107000"/>
              </a:lnSpc>
              <a:spcAft>
                <a:spcPts val="800"/>
              </a:spcAft>
            </a:pPr>
            <a:r>
              <a:rPr lang="en-US" dirty="0">
                <a:latin typeface="Calibri" panose="020F0502020204030204" pitchFamily="34" charset="0"/>
                <a:ea typeface="等线" panose="02010600030101010101" pitchFamily="2" charset="-122"/>
                <a:cs typeface="Times New Roman" panose="02020603050405020304" pitchFamily="18" charset="0"/>
              </a:rPr>
              <a:t>Now, you are in 2500. The last plant in the world is in front of you. It looses its’ way to the rain, would you like to guide it to the raining area to save its’ life?</a:t>
            </a:r>
          </a:p>
        </p:txBody>
      </p:sp>
    </p:spTree>
    <p:extLst>
      <p:ext uri="{BB962C8B-B14F-4D97-AF65-F5344CB8AC3E}">
        <p14:creationId xmlns:p14="http://schemas.microsoft.com/office/powerpoint/2010/main" val="179888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2BCEB3-661E-445D-BFFC-3E52D6AE20E5}"/>
              </a:ext>
            </a:extLst>
          </p:cNvPr>
          <p:cNvSpPr txBox="1"/>
          <p:nvPr/>
        </p:nvSpPr>
        <p:spPr>
          <a:xfrm>
            <a:off x="558265" y="2204185"/>
            <a:ext cx="11396312" cy="2308324"/>
          </a:xfrm>
          <a:prstGeom prst="rect">
            <a:avLst/>
          </a:prstGeom>
          <a:noFill/>
        </p:spPr>
        <p:txBody>
          <a:bodyPr wrap="square" rtlCol="0">
            <a:spAutoFit/>
          </a:bodyPr>
          <a:lstStyle/>
          <a:p>
            <a:r>
              <a:rPr lang="en-US" dirty="0"/>
              <a:t>“The Last Cyborgian Plant” is my Capstone Project of my undergraduate study I am working on now, and it attempts to bring robotic elements to an organic plant, as well as to create a virtual body of the plant and synthetic environment. It is an excellent start to the objectives of my master's study, and it can be considered as an individual agent in my conceptual space. This project demonstrates how humans can interact with a hybrid object. Through hand tracking device(Leap Motion), people can grab the virtual star, and the physical plant will follow the moving of this virtual star. This project attempt to demonstrate how virtual elements and the physical object can be hybridized and bring human in the loop.</a:t>
            </a:r>
          </a:p>
          <a:p>
            <a:endParaRPr lang="en-US" dirty="0"/>
          </a:p>
        </p:txBody>
      </p:sp>
    </p:spTree>
    <p:extLst>
      <p:ext uri="{BB962C8B-B14F-4D97-AF65-F5344CB8AC3E}">
        <p14:creationId xmlns:p14="http://schemas.microsoft.com/office/powerpoint/2010/main" val="2223756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09695DB-7399-47BF-885C-FFBC0082CD68}"/>
              </a:ext>
            </a:extLst>
          </p:cNvPr>
          <p:cNvSpPr/>
          <p:nvPr/>
        </p:nvSpPr>
        <p:spPr>
          <a:xfrm>
            <a:off x="0" y="1"/>
            <a:ext cx="12192000" cy="6858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51A1246-3894-4828-B79B-14C071FB37C8}"/>
              </a:ext>
            </a:extLst>
          </p:cNvPr>
          <p:cNvSpPr/>
          <p:nvPr/>
        </p:nvSpPr>
        <p:spPr>
          <a:xfrm>
            <a:off x="3779604" y="2560412"/>
            <a:ext cx="1413416" cy="536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Bridge them with IOT</a:t>
            </a:r>
          </a:p>
        </p:txBody>
      </p:sp>
      <p:sp>
        <p:nvSpPr>
          <p:cNvPr id="9" name="Rectangle 8">
            <a:extLst>
              <a:ext uri="{FF2B5EF4-FFF2-40B4-BE49-F238E27FC236}">
                <a16:creationId xmlns:a16="http://schemas.microsoft.com/office/drawing/2014/main" id="{9C913468-1179-41A2-9147-EF532B76D3CE}"/>
              </a:ext>
            </a:extLst>
          </p:cNvPr>
          <p:cNvSpPr/>
          <p:nvPr/>
        </p:nvSpPr>
        <p:spPr>
          <a:xfrm>
            <a:off x="663373" y="2546297"/>
            <a:ext cx="2277260"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Gap Between Virtual and Physical</a:t>
            </a:r>
          </a:p>
        </p:txBody>
      </p:sp>
      <p:cxnSp>
        <p:nvCxnSpPr>
          <p:cNvPr id="11" name="Straight Arrow Connector 10">
            <a:extLst>
              <a:ext uri="{FF2B5EF4-FFF2-40B4-BE49-F238E27FC236}">
                <a16:creationId xmlns:a16="http://schemas.microsoft.com/office/drawing/2014/main" id="{EBDDE739-115A-40E1-9392-8A6AE8601DD0}"/>
              </a:ext>
            </a:extLst>
          </p:cNvPr>
          <p:cNvCxnSpPr>
            <a:cxnSpLocks/>
            <a:stCxn id="9" idx="3"/>
            <a:endCxn id="6" idx="1"/>
          </p:cNvCxnSpPr>
          <p:nvPr/>
        </p:nvCxnSpPr>
        <p:spPr>
          <a:xfrm flipV="1">
            <a:off x="2940633" y="2828862"/>
            <a:ext cx="838971" cy="109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251A1246-3894-4828-B79B-14C071FB37C8}"/>
              </a:ext>
            </a:extLst>
          </p:cNvPr>
          <p:cNvSpPr/>
          <p:nvPr/>
        </p:nvSpPr>
        <p:spPr>
          <a:xfrm>
            <a:off x="6136828" y="2130447"/>
            <a:ext cx="1260550" cy="14186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The Last Plant in the World</a:t>
            </a:r>
          </a:p>
        </p:txBody>
      </p:sp>
      <p:cxnSp>
        <p:nvCxnSpPr>
          <p:cNvPr id="16" name="Straight Arrow Connector 15">
            <a:extLst>
              <a:ext uri="{FF2B5EF4-FFF2-40B4-BE49-F238E27FC236}">
                <a16:creationId xmlns:a16="http://schemas.microsoft.com/office/drawing/2014/main" id="{E73BEC83-A7AC-4ECB-953C-1007203B3D7E}"/>
              </a:ext>
            </a:extLst>
          </p:cNvPr>
          <p:cNvCxnSpPr>
            <a:cxnSpLocks/>
            <a:stCxn id="6" idx="3"/>
            <a:endCxn id="15" idx="1"/>
          </p:cNvCxnSpPr>
          <p:nvPr/>
        </p:nvCxnSpPr>
        <p:spPr>
          <a:xfrm>
            <a:off x="5193020" y="2828862"/>
            <a:ext cx="943808" cy="109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D3319350-022E-42BA-968E-FFBD0443A2A4}"/>
              </a:ext>
            </a:extLst>
          </p:cNvPr>
          <p:cNvSpPr/>
          <p:nvPr/>
        </p:nvSpPr>
        <p:spPr>
          <a:xfrm>
            <a:off x="1082847" y="731733"/>
            <a:ext cx="1438312"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Problem</a:t>
            </a:r>
          </a:p>
        </p:txBody>
      </p:sp>
      <p:sp>
        <p:nvSpPr>
          <p:cNvPr id="28" name="Rectangle 27">
            <a:extLst>
              <a:ext uri="{FF2B5EF4-FFF2-40B4-BE49-F238E27FC236}">
                <a16:creationId xmlns:a16="http://schemas.microsoft.com/office/drawing/2014/main" id="{83F0CF10-3C4A-4732-8511-8E0A826CBEB8}"/>
              </a:ext>
            </a:extLst>
          </p:cNvPr>
          <p:cNvSpPr/>
          <p:nvPr/>
        </p:nvSpPr>
        <p:spPr>
          <a:xfrm>
            <a:off x="3915422" y="731733"/>
            <a:ext cx="1141779"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Solution</a:t>
            </a:r>
          </a:p>
        </p:txBody>
      </p:sp>
      <p:sp>
        <p:nvSpPr>
          <p:cNvPr id="33" name="Rectangle 32">
            <a:extLst>
              <a:ext uri="{FF2B5EF4-FFF2-40B4-BE49-F238E27FC236}">
                <a16:creationId xmlns:a16="http://schemas.microsoft.com/office/drawing/2014/main" id="{2C9DE69C-71E3-4F04-85D2-B1CEA39B85BB}"/>
              </a:ext>
            </a:extLst>
          </p:cNvPr>
          <p:cNvSpPr/>
          <p:nvPr/>
        </p:nvSpPr>
        <p:spPr>
          <a:xfrm>
            <a:off x="2099568" y="4046710"/>
            <a:ext cx="1260550"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Ambient Intelligence</a:t>
            </a:r>
          </a:p>
        </p:txBody>
      </p:sp>
      <p:sp>
        <p:nvSpPr>
          <p:cNvPr id="35" name="Rectangle 34">
            <a:extLst>
              <a:ext uri="{FF2B5EF4-FFF2-40B4-BE49-F238E27FC236}">
                <a16:creationId xmlns:a16="http://schemas.microsoft.com/office/drawing/2014/main" id="{1502CFCA-C4F1-4ED5-9E6B-7B8EA60BAF1E}"/>
              </a:ext>
            </a:extLst>
          </p:cNvPr>
          <p:cNvSpPr/>
          <p:nvPr/>
        </p:nvSpPr>
        <p:spPr>
          <a:xfrm>
            <a:off x="8151838" y="2269777"/>
            <a:ext cx="1746683" cy="11811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Intelligence</a:t>
            </a:r>
          </a:p>
          <a:p>
            <a:pPr algn="ctr"/>
            <a:r>
              <a:rPr lang="en-US" dirty="0">
                <a:solidFill>
                  <a:schemeClr val="tx1"/>
                </a:solidFill>
              </a:rPr>
              <a:t>Hybrid Virtual and Physical Object</a:t>
            </a:r>
          </a:p>
        </p:txBody>
      </p:sp>
      <p:cxnSp>
        <p:nvCxnSpPr>
          <p:cNvPr id="37" name="Straight Arrow Connector 36">
            <a:extLst>
              <a:ext uri="{FF2B5EF4-FFF2-40B4-BE49-F238E27FC236}">
                <a16:creationId xmlns:a16="http://schemas.microsoft.com/office/drawing/2014/main" id="{B85D9E2F-E331-4952-97D8-7D76709B92E7}"/>
              </a:ext>
            </a:extLst>
          </p:cNvPr>
          <p:cNvCxnSpPr>
            <a:cxnSpLocks/>
            <a:stCxn id="15" idx="3"/>
            <a:endCxn id="35" idx="1"/>
          </p:cNvCxnSpPr>
          <p:nvPr/>
        </p:nvCxnSpPr>
        <p:spPr>
          <a:xfrm>
            <a:off x="7397378" y="2839770"/>
            <a:ext cx="754460" cy="205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CD3193E-5BC2-411B-BBD4-3BC328F215B1}"/>
              </a:ext>
            </a:extLst>
          </p:cNvPr>
          <p:cNvCxnSpPr>
            <a:cxnSpLocks/>
            <a:stCxn id="38" idx="1"/>
            <a:endCxn id="33" idx="3"/>
          </p:cNvCxnSpPr>
          <p:nvPr/>
        </p:nvCxnSpPr>
        <p:spPr>
          <a:xfrm flipH="1" flipV="1">
            <a:off x="3360118" y="4340183"/>
            <a:ext cx="957807" cy="10038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C7D3FE3C-F9D2-48E2-88F8-0DDA4910A18E}"/>
              </a:ext>
            </a:extLst>
          </p:cNvPr>
          <p:cNvCxnSpPr>
            <a:cxnSpLocks/>
            <a:stCxn id="23" idx="2"/>
            <a:endCxn id="9" idx="0"/>
          </p:cNvCxnSpPr>
          <p:nvPr/>
        </p:nvCxnSpPr>
        <p:spPr>
          <a:xfrm>
            <a:off x="1802003" y="1318679"/>
            <a:ext cx="0" cy="12276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98D5FEB-54DF-4632-B55E-B68EA5CFA820}"/>
              </a:ext>
            </a:extLst>
          </p:cNvPr>
          <p:cNvCxnSpPr>
            <a:cxnSpLocks/>
            <a:stCxn id="28" idx="2"/>
            <a:endCxn id="6" idx="0"/>
          </p:cNvCxnSpPr>
          <p:nvPr/>
        </p:nvCxnSpPr>
        <p:spPr>
          <a:xfrm>
            <a:off x="4486312" y="1318679"/>
            <a:ext cx="0" cy="12417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45DEAFC6-A040-4172-B2AD-86421A108896}"/>
              </a:ext>
            </a:extLst>
          </p:cNvPr>
          <p:cNvCxnSpPr>
            <a:cxnSpLocks/>
            <a:stCxn id="60" idx="2"/>
            <a:endCxn id="15" idx="0"/>
          </p:cNvCxnSpPr>
          <p:nvPr/>
        </p:nvCxnSpPr>
        <p:spPr>
          <a:xfrm>
            <a:off x="6767103" y="1025206"/>
            <a:ext cx="0" cy="11052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4A4011AB-0A6A-4EF0-B868-DCEDE9ECA01D}"/>
              </a:ext>
            </a:extLst>
          </p:cNvPr>
          <p:cNvSpPr/>
          <p:nvPr/>
        </p:nvSpPr>
        <p:spPr>
          <a:xfrm>
            <a:off x="6196213" y="438260"/>
            <a:ext cx="1141779"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Capstone</a:t>
            </a:r>
          </a:p>
          <a:p>
            <a:pPr algn="ctr"/>
            <a:r>
              <a:rPr lang="en-US" dirty="0">
                <a:solidFill>
                  <a:schemeClr val="tx1"/>
                </a:solidFill>
              </a:rPr>
              <a:t>Project</a:t>
            </a:r>
          </a:p>
        </p:txBody>
      </p:sp>
      <p:sp>
        <p:nvSpPr>
          <p:cNvPr id="77" name="Rectangle 76">
            <a:extLst>
              <a:ext uri="{FF2B5EF4-FFF2-40B4-BE49-F238E27FC236}">
                <a16:creationId xmlns:a16="http://schemas.microsoft.com/office/drawing/2014/main" id="{058FAA6D-1AD7-421F-A691-4144AA0934C8}"/>
              </a:ext>
            </a:extLst>
          </p:cNvPr>
          <p:cNvSpPr/>
          <p:nvPr/>
        </p:nvSpPr>
        <p:spPr>
          <a:xfrm>
            <a:off x="9775820" y="5767363"/>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Cyborgian</a:t>
            </a:r>
          </a:p>
        </p:txBody>
      </p:sp>
      <p:sp>
        <p:nvSpPr>
          <p:cNvPr id="78" name="Rectangle 77">
            <a:extLst>
              <a:ext uri="{FF2B5EF4-FFF2-40B4-BE49-F238E27FC236}">
                <a16:creationId xmlns:a16="http://schemas.microsoft.com/office/drawing/2014/main" id="{836EC939-FFF1-453F-B879-383C7EC6BB64}"/>
              </a:ext>
            </a:extLst>
          </p:cNvPr>
          <p:cNvSpPr/>
          <p:nvPr/>
        </p:nvSpPr>
        <p:spPr>
          <a:xfrm>
            <a:off x="7109126" y="5766708"/>
            <a:ext cx="2036419"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Hybrid Virtual and Physical Object</a:t>
            </a:r>
          </a:p>
        </p:txBody>
      </p:sp>
      <p:sp>
        <p:nvSpPr>
          <p:cNvPr id="79" name="Rectangle 78">
            <a:extLst>
              <a:ext uri="{FF2B5EF4-FFF2-40B4-BE49-F238E27FC236}">
                <a16:creationId xmlns:a16="http://schemas.microsoft.com/office/drawing/2014/main" id="{0FB96EDD-F2FB-47B9-BF8A-CE743A18A2F4}"/>
              </a:ext>
            </a:extLst>
          </p:cNvPr>
          <p:cNvSpPr/>
          <p:nvPr/>
        </p:nvSpPr>
        <p:spPr>
          <a:xfrm>
            <a:off x="8567867" y="4349373"/>
            <a:ext cx="1155357"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Futurist</a:t>
            </a:r>
          </a:p>
        </p:txBody>
      </p:sp>
      <p:cxnSp>
        <p:nvCxnSpPr>
          <p:cNvPr id="80" name="Straight Arrow Connector 79">
            <a:extLst>
              <a:ext uri="{FF2B5EF4-FFF2-40B4-BE49-F238E27FC236}">
                <a16:creationId xmlns:a16="http://schemas.microsoft.com/office/drawing/2014/main" id="{5F566025-43B4-4D81-BCA7-E4639261A471}"/>
              </a:ext>
            </a:extLst>
          </p:cNvPr>
          <p:cNvCxnSpPr>
            <a:cxnSpLocks/>
            <a:stCxn id="79" idx="2"/>
            <a:endCxn id="78" idx="0"/>
          </p:cNvCxnSpPr>
          <p:nvPr/>
        </p:nvCxnSpPr>
        <p:spPr>
          <a:xfrm flipH="1">
            <a:off x="8127336" y="4936319"/>
            <a:ext cx="1018210" cy="83038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AC1F948A-2BC4-4D6C-87F8-DFB6258A8C42}"/>
              </a:ext>
            </a:extLst>
          </p:cNvPr>
          <p:cNvCxnSpPr>
            <a:cxnSpLocks/>
            <a:stCxn id="79" idx="2"/>
            <a:endCxn id="77" idx="0"/>
          </p:cNvCxnSpPr>
          <p:nvPr/>
        </p:nvCxnSpPr>
        <p:spPr>
          <a:xfrm>
            <a:off x="9145546" y="4936319"/>
            <a:ext cx="1207953" cy="8310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535198B7-D8E7-4C04-AD7E-50BDD4AC89E9}"/>
              </a:ext>
            </a:extLst>
          </p:cNvPr>
          <p:cNvCxnSpPr>
            <a:cxnSpLocks/>
            <a:stCxn id="35" idx="2"/>
            <a:endCxn id="10" idx="0"/>
          </p:cNvCxnSpPr>
          <p:nvPr/>
        </p:nvCxnSpPr>
        <p:spPr>
          <a:xfrm>
            <a:off x="9025180" y="3450927"/>
            <a:ext cx="1" cy="7965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3" name="Rectangle 102">
            <a:extLst>
              <a:ext uri="{FF2B5EF4-FFF2-40B4-BE49-F238E27FC236}">
                <a16:creationId xmlns:a16="http://schemas.microsoft.com/office/drawing/2014/main" id="{1B16F49A-89A8-44FA-A89B-09D4B7112E07}"/>
              </a:ext>
            </a:extLst>
          </p:cNvPr>
          <p:cNvSpPr/>
          <p:nvPr/>
        </p:nvSpPr>
        <p:spPr>
          <a:xfrm>
            <a:off x="2224436" y="5609821"/>
            <a:ext cx="1010814"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Life 3.0</a:t>
            </a:r>
          </a:p>
        </p:txBody>
      </p:sp>
      <p:cxnSp>
        <p:nvCxnSpPr>
          <p:cNvPr id="104" name="Straight Arrow Connector 103">
            <a:extLst>
              <a:ext uri="{FF2B5EF4-FFF2-40B4-BE49-F238E27FC236}">
                <a16:creationId xmlns:a16="http://schemas.microsoft.com/office/drawing/2014/main" id="{E56BB877-5B8D-4603-B454-CE3C64CC66FA}"/>
              </a:ext>
            </a:extLst>
          </p:cNvPr>
          <p:cNvCxnSpPr>
            <a:cxnSpLocks/>
            <a:stCxn id="38" idx="1"/>
            <a:endCxn id="103" idx="3"/>
          </p:cNvCxnSpPr>
          <p:nvPr/>
        </p:nvCxnSpPr>
        <p:spPr>
          <a:xfrm flipH="1">
            <a:off x="3235250" y="5344042"/>
            <a:ext cx="1082675" cy="5592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BDAB2C88-8EDE-4C1D-A66B-DCA39CCCC155}"/>
              </a:ext>
            </a:extLst>
          </p:cNvPr>
          <p:cNvSpPr/>
          <p:nvPr/>
        </p:nvSpPr>
        <p:spPr>
          <a:xfrm>
            <a:off x="7045462" y="4247507"/>
            <a:ext cx="3959437" cy="218263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1E796CE-67FE-45F6-835E-6F98FF1FE0ED}"/>
              </a:ext>
            </a:extLst>
          </p:cNvPr>
          <p:cNvSpPr/>
          <p:nvPr/>
        </p:nvSpPr>
        <p:spPr>
          <a:xfrm>
            <a:off x="4317925" y="5050569"/>
            <a:ext cx="1368012" cy="586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Extended Framework</a:t>
            </a:r>
          </a:p>
        </p:txBody>
      </p:sp>
      <p:cxnSp>
        <p:nvCxnSpPr>
          <p:cNvPr id="24" name="Straight Arrow Connector 23">
            <a:extLst>
              <a:ext uri="{FF2B5EF4-FFF2-40B4-BE49-F238E27FC236}">
                <a16:creationId xmlns:a16="http://schemas.microsoft.com/office/drawing/2014/main" id="{74747F99-0597-4423-8EDB-6DA4A8B39493}"/>
              </a:ext>
            </a:extLst>
          </p:cNvPr>
          <p:cNvCxnSpPr>
            <a:stCxn id="10" idx="1"/>
            <a:endCxn id="38" idx="3"/>
          </p:cNvCxnSpPr>
          <p:nvPr/>
        </p:nvCxnSpPr>
        <p:spPr>
          <a:xfrm flipH="1">
            <a:off x="5685937" y="5338824"/>
            <a:ext cx="1359525" cy="5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9600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C77032-21C8-4D37-A704-957576E14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962" y="708693"/>
            <a:ext cx="2375797" cy="2261060"/>
          </a:xfrm>
          <a:prstGeom prst="rect">
            <a:avLst/>
          </a:prstGeom>
        </p:spPr>
      </p:pic>
      <p:sp>
        <p:nvSpPr>
          <p:cNvPr id="4" name="Rectangle 3">
            <a:extLst>
              <a:ext uri="{FF2B5EF4-FFF2-40B4-BE49-F238E27FC236}">
                <a16:creationId xmlns:a16="http://schemas.microsoft.com/office/drawing/2014/main" id="{96194F97-BB96-403A-A3E0-9D16C77F200A}"/>
              </a:ext>
            </a:extLst>
          </p:cNvPr>
          <p:cNvSpPr/>
          <p:nvPr/>
        </p:nvSpPr>
        <p:spPr>
          <a:xfrm>
            <a:off x="7577228" y="4956988"/>
            <a:ext cx="2125262" cy="369332"/>
          </a:xfrm>
          <a:prstGeom prst="rect">
            <a:avLst/>
          </a:prstGeom>
        </p:spPr>
        <p:txBody>
          <a:bodyPr wrap="none">
            <a:spAutoFit/>
          </a:bodyPr>
          <a:lstStyle/>
          <a:p>
            <a:pPr algn="ctr"/>
            <a:r>
              <a:rPr lang="en-US" dirty="0"/>
              <a:t>Ambient Intelligence</a:t>
            </a:r>
          </a:p>
        </p:txBody>
      </p:sp>
      <p:sp>
        <p:nvSpPr>
          <p:cNvPr id="2" name="Rectangle 1">
            <a:extLst>
              <a:ext uri="{FF2B5EF4-FFF2-40B4-BE49-F238E27FC236}">
                <a16:creationId xmlns:a16="http://schemas.microsoft.com/office/drawing/2014/main" id="{B0DF0315-9CD1-48EA-AB19-2CB856D0D229}"/>
              </a:ext>
            </a:extLst>
          </p:cNvPr>
          <p:cNvSpPr/>
          <p:nvPr/>
        </p:nvSpPr>
        <p:spPr>
          <a:xfrm>
            <a:off x="6542970" y="5225289"/>
            <a:ext cx="4193778" cy="646331"/>
          </a:xfrm>
          <a:prstGeom prst="rect">
            <a:avLst/>
          </a:prstGeom>
        </p:spPr>
        <p:txBody>
          <a:bodyPr wrap="square">
            <a:spAutoFit/>
          </a:bodyPr>
          <a:lstStyle/>
          <a:p>
            <a:r>
              <a:rPr lang="en-US" sz="1200" dirty="0"/>
              <a:t>Ambient Intelligence as digital and proactive environments, with capacity to sense the environment and assist users in their daily lives</a:t>
            </a:r>
            <a:r>
              <a:rPr lang="en-US" sz="1200" dirty="0">
                <a:solidFill>
                  <a:srgbClr val="FF0000"/>
                </a:solidFill>
              </a:rPr>
              <a:t>.</a:t>
            </a:r>
            <a:r>
              <a:rPr lang="en-US" sz="1200" dirty="0"/>
              <a:t> </a:t>
            </a:r>
          </a:p>
        </p:txBody>
      </p:sp>
      <p:sp>
        <p:nvSpPr>
          <p:cNvPr id="5" name="Rectangle 4">
            <a:extLst>
              <a:ext uri="{FF2B5EF4-FFF2-40B4-BE49-F238E27FC236}">
                <a16:creationId xmlns:a16="http://schemas.microsoft.com/office/drawing/2014/main" id="{FE033F3B-594B-4161-BD5E-4E8A24653E22}"/>
              </a:ext>
            </a:extLst>
          </p:cNvPr>
          <p:cNvSpPr/>
          <p:nvPr/>
        </p:nvSpPr>
        <p:spPr>
          <a:xfrm>
            <a:off x="6011989" y="6344107"/>
            <a:ext cx="6096000" cy="461665"/>
          </a:xfrm>
          <a:prstGeom prst="rect">
            <a:avLst/>
          </a:prstGeom>
        </p:spPr>
        <p:txBody>
          <a:bodyPr>
            <a:spAutoFit/>
          </a:bodyPr>
          <a:lstStyle/>
          <a:p>
            <a:r>
              <a:rPr lang="en-US" sz="1200" dirty="0">
                <a:solidFill>
                  <a:srgbClr val="111111"/>
                </a:solidFill>
                <a:latin typeface="Roboto" panose="02000000000000000000" pitchFamily="2" charset="0"/>
              </a:rPr>
              <a:t>Semantic and fuzzy modelling for human behaviour recognition in smart spaces: a case study on ambient assisted living</a:t>
            </a:r>
            <a:endParaRPr lang="en-US" sz="1200" dirty="0"/>
          </a:p>
        </p:txBody>
      </p:sp>
      <p:pic>
        <p:nvPicPr>
          <p:cNvPr id="10" name="Picture 2" descr="“ambient intelligence framework”的图片搜索结果&quot;">
            <a:extLst>
              <a:ext uri="{FF2B5EF4-FFF2-40B4-BE49-F238E27FC236}">
                <a16:creationId xmlns:a16="http://schemas.microsoft.com/office/drawing/2014/main" id="{DCDD493B-308A-41DE-B8FD-228855F97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000" y="2448113"/>
            <a:ext cx="4792232" cy="25088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ife 3.0 the three stage”的图片搜索结果&quot;">
            <a:extLst>
              <a:ext uri="{FF2B5EF4-FFF2-40B4-BE49-F238E27FC236}">
                <a16:creationId xmlns:a16="http://schemas.microsoft.com/office/drawing/2014/main" id="{AB5E12EE-2A02-4A81-A976-9FAAB7886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271" y="2003510"/>
            <a:ext cx="3101043" cy="3497688"/>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10">
            <a:extLst>
              <a:ext uri="{FF2B5EF4-FFF2-40B4-BE49-F238E27FC236}">
                <a16:creationId xmlns:a16="http://schemas.microsoft.com/office/drawing/2014/main" id="{2B0CEADD-C33E-4DEB-BA5E-AAEAB233E972}"/>
              </a:ext>
            </a:extLst>
          </p:cNvPr>
          <p:cNvSpPr/>
          <p:nvPr/>
        </p:nvSpPr>
        <p:spPr>
          <a:xfrm rot="10369099">
            <a:off x="3808617" y="445038"/>
            <a:ext cx="3480842" cy="3264839"/>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5FC564D-18C5-41A2-93D3-3105207A98E2}"/>
              </a:ext>
            </a:extLst>
          </p:cNvPr>
          <p:cNvSpPr/>
          <p:nvPr/>
        </p:nvSpPr>
        <p:spPr>
          <a:xfrm>
            <a:off x="4425156" y="121812"/>
            <a:ext cx="2585964" cy="369332"/>
          </a:xfrm>
          <a:prstGeom prst="rect">
            <a:avLst/>
          </a:prstGeom>
        </p:spPr>
        <p:txBody>
          <a:bodyPr wrap="none">
            <a:spAutoFit/>
          </a:bodyPr>
          <a:lstStyle/>
          <a:p>
            <a:pPr algn="ctr"/>
            <a:r>
              <a:rPr lang="en-US" dirty="0"/>
              <a:t>Visual Virtually Expansion</a:t>
            </a:r>
          </a:p>
        </p:txBody>
      </p:sp>
    </p:spTree>
    <p:extLst>
      <p:ext uri="{BB962C8B-B14F-4D97-AF65-F5344CB8AC3E}">
        <p14:creationId xmlns:p14="http://schemas.microsoft.com/office/powerpoint/2010/main" val="3187639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C4820DDD-CA0F-45C7-98AD-4B36BDCD7D41}"/>
              </a:ext>
            </a:extLst>
          </p:cNvPr>
          <p:cNvPicPr>
            <a:picLocks noGrp="1" noChangeAspect="1"/>
          </p:cNvPicPr>
          <p:nvPr>
            <p:ph idx="1"/>
          </p:nvPr>
        </p:nvPicPr>
        <p:blipFill>
          <a:blip r:embed="rId2"/>
          <a:stretch>
            <a:fillRect/>
          </a:stretch>
        </p:blipFill>
        <p:spPr>
          <a:xfrm>
            <a:off x="2044950" y="1265337"/>
            <a:ext cx="7693025" cy="4327326"/>
          </a:xfrm>
          <a:prstGeom prst="rect">
            <a:avLst/>
          </a:prstGeom>
        </p:spPr>
      </p:pic>
    </p:spTree>
    <p:extLst>
      <p:ext uri="{BB962C8B-B14F-4D97-AF65-F5344CB8AC3E}">
        <p14:creationId xmlns:p14="http://schemas.microsoft.com/office/powerpoint/2010/main" val="3239814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D8CE9D-DCB3-438A-ABFD-FBEFE1BF7073}"/>
              </a:ext>
            </a:extLst>
          </p:cNvPr>
          <p:cNvSpPr/>
          <p:nvPr/>
        </p:nvSpPr>
        <p:spPr>
          <a:xfrm>
            <a:off x="4645631" y="1214785"/>
            <a:ext cx="896030" cy="4391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Story</a:t>
            </a:r>
          </a:p>
        </p:txBody>
      </p:sp>
      <p:cxnSp>
        <p:nvCxnSpPr>
          <p:cNvPr id="11" name="Straight Arrow Connector 10">
            <a:extLst>
              <a:ext uri="{FF2B5EF4-FFF2-40B4-BE49-F238E27FC236}">
                <a16:creationId xmlns:a16="http://schemas.microsoft.com/office/drawing/2014/main" id="{445DA1D2-AE2C-4D0B-8A3D-5B974809AA40}"/>
              </a:ext>
            </a:extLst>
          </p:cNvPr>
          <p:cNvCxnSpPr>
            <a:cxnSpLocks/>
            <a:stCxn id="16" idx="3"/>
            <a:endCxn id="7" idx="1"/>
          </p:cNvCxnSpPr>
          <p:nvPr/>
        </p:nvCxnSpPr>
        <p:spPr>
          <a:xfrm flipV="1">
            <a:off x="3419338" y="1434381"/>
            <a:ext cx="1226293" cy="15252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5EF45863-95E9-4584-91AF-6CAB9533AEE9}"/>
              </a:ext>
            </a:extLst>
          </p:cNvPr>
          <p:cNvSpPr/>
          <p:nvPr/>
        </p:nvSpPr>
        <p:spPr>
          <a:xfrm>
            <a:off x="7042949" y="239016"/>
            <a:ext cx="1811864" cy="8677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Plant in the World in 2500</a:t>
            </a:r>
          </a:p>
        </p:txBody>
      </p:sp>
      <p:cxnSp>
        <p:nvCxnSpPr>
          <p:cNvPr id="13" name="Straight Arrow Connector 12">
            <a:extLst>
              <a:ext uri="{FF2B5EF4-FFF2-40B4-BE49-F238E27FC236}">
                <a16:creationId xmlns:a16="http://schemas.microsoft.com/office/drawing/2014/main" id="{CA8CFA1B-3996-4105-B6F1-1605E66E3B42}"/>
              </a:ext>
            </a:extLst>
          </p:cNvPr>
          <p:cNvCxnSpPr>
            <a:cxnSpLocks/>
            <a:stCxn id="7" idx="3"/>
            <a:endCxn id="12" idx="1"/>
          </p:cNvCxnSpPr>
          <p:nvPr/>
        </p:nvCxnSpPr>
        <p:spPr>
          <a:xfrm flipV="1">
            <a:off x="5541661" y="672881"/>
            <a:ext cx="1501288" cy="7615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374A5DC4-615A-4C76-BD5F-C582B9FC6CA2}"/>
              </a:ext>
            </a:extLst>
          </p:cNvPr>
          <p:cNvSpPr/>
          <p:nvPr/>
        </p:nvSpPr>
        <p:spPr>
          <a:xfrm>
            <a:off x="6671104" y="1661114"/>
            <a:ext cx="2555555" cy="7821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you want to help the plant to find the Rain</a:t>
            </a:r>
          </a:p>
        </p:txBody>
      </p:sp>
      <p:cxnSp>
        <p:nvCxnSpPr>
          <p:cNvPr id="15" name="Straight Arrow Connector 14">
            <a:extLst>
              <a:ext uri="{FF2B5EF4-FFF2-40B4-BE49-F238E27FC236}">
                <a16:creationId xmlns:a16="http://schemas.microsoft.com/office/drawing/2014/main" id="{A03B377C-2CDB-484E-84E0-BAD0EAD2AEA2}"/>
              </a:ext>
            </a:extLst>
          </p:cNvPr>
          <p:cNvCxnSpPr>
            <a:cxnSpLocks/>
            <a:stCxn id="7" idx="3"/>
            <a:endCxn id="14" idx="1"/>
          </p:cNvCxnSpPr>
          <p:nvPr/>
        </p:nvCxnSpPr>
        <p:spPr>
          <a:xfrm>
            <a:off x="5541661" y="1434381"/>
            <a:ext cx="1129443" cy="6177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4967AC93-9EB1-45A7-9803-828AB22411CA}"/>
              </a:ext>
            </a:extLst>
          </p:cNvPr>
          <p:cNvSpPr/>
          <p:nvPr/>
        </p:nvSpPr>
        <p:spPr>
          <a:xfrm>
            <a:off x="1864148" y="2604931"/>
            <a:ext cx="1555190" cy="7093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The Last Plant in the World</a:t>
            </a:r>
          </a:p>
        </p:txBody>
      </p:sp>
      <p:cxnSp>
        <p:nvCxnSpPr>
          <p:cNvPr id="114" name="Straight Arrow Connector 113">
            <a:extLst>
              <a:ext uri="{FF2B5EF4-FFF2-40B4-BE49-F238E27FC236}">
                <a16:creationId xmlns:a16="http://schemas.microsoft.com/office/drawing/2014/main" id="{B96A73A8-547B-4EF7-82F5-10C9935C4321}"/>
              </a:ext>
            </a:extLst>
          </p:cNvPr>
          <p:cNvCxnSpPr>
            <a:cxnSpLocks/>
            <a:stCxn id="16" idx="3"/>
            <a:endCxn id="120" idx="1"/>
          </p:cNvCxnSpPr>
          <p:nvPr/>
        </p:nvCxnSpPr>
        <p:spPr>
          <a:xfrm>
            <a:off x="3419338" y="2959592"/>
            <a:ext cx="1226293" cy="13528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8DCD66E8-406A-46F0-854F-FB0D8E0C0B7F}"/>
              </a:ext>
            </a:extLst>
          </p:cNvPr>
          <p:cNvSpPr/>
          <p:nvPr/>
        </p:nvSpPr>
        <p:spPr>
          <a:xfrm>
            <a:off x="4645631" y="4092838"/>
            <a:ext cx="896030" cy="4391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Setup</a:t>
            </a:r>
          </a:p>
        </p:txBody>
      </p:sp>
      <p:sp>
        <p:nvSpPr>
          <p:cNvPr id="131" name="Rectangle 130">
            <a:extLst>
              <a:ext uri="{FF2B5EF4-FFF2-40B4-BE49-F238E27FC236}">
                <a16:creationId xmlns:a16="http://schemas.microsoft.com/office/drawing/2014/main" id="{EA4E9094-659A-463E-BD83-A2BA50BDD0B4}"/>
              </a:ext>
            </a:extLst>
          </p:cNvPr>
          <p:cNvSpPr/>
          <p:nvPr/>
        </p:nvSpPr>
        <p:spPr>
          <a:xfrm>
            <a:off x="6964259" y="2949966"/>
            <a:ext cx="1671587" cy="4391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Box and Table</a:t>
            </a:r>
          </a:p>
        </p:txBody>
      </p:sp>
      <p:sp>
        <p:nvSpPr>
          <p:cNvPr id="133" name="Rectangle 132">
            <a:extLst>
              <a:ext uri="{FF2B5EF4-FFF2-40B4-BE49-F238E27FC236}">
                <a16:creationId xmlns:a16="http://schemas.microsoft.com/office/drawing/2014/main" id="{4F39B66F-6545-42A9-BB11-A61D8A4470D0}"/>
              </a:ext>
            </a:extLst>
          </p:cNvPr>
          <p:cNvSpPr/>
          <p:nvPr/>
        </p:nvSpPr>
        <p:spPr>
          <a:xfrm>
            <a:off x="6964258" y="3971455"/>
            <a:ext cx="2262401" cy="4391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Plant, Robot, LED</a:t>
            </a:r>
          </a:p>
        </p:txBody>
      </p:sp>
      <p:sp>
        <p:nvSpPr>
          <p:cNvPr id="134" name="Rectangle 133">
            <a:extLst>
              <a:ext uri="{FF2B5EF4-FFF2-40B4-BE49-F238E27FC236}">
                <a16:creationId xmlns:a16="http://schemas.microsoft.com/office/drawing/2014/main" id="{4073F6C8-B826-4046-B2E9-507049CEA254}"/>
              </a:ext>
            </a:extLst>
          </p:cNvPr>
          <p:cNvSpPr/>
          <p:nvPr/>
        </p:nvSpPr>
        <p:spPr>
          <a:xfrm>
            <a:off x="6964260" y="5102544"/>
            <a:ext cx="1671587" cy="6177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Unity system</a:t>
            </a:r>
          </a:p>
        </p:txBody>
      </p:sp>
      <p:cxnSp>
        <p:nvCxnSpPr>
          <p:cNvPr id="135" name="Straight Arrow Connector 134">
            <a:extLst>
              <a:ext uri="{FF2B5EF4-FFF2-40B4-BE49-F238E27FC236}">
                <a16:creationId xmlns:a16="http://schemas.microsoft.com/office/drawing/2014/main" id="{03A8E0DA-EA1D-4732-A42E-1E2D34315109}"/>
              </a:ext>
            </a:extLst>
          </p:cNvPr>
          <p:cNvCxnSpPr>
            <a:cxnSpLocks/>
            <a:stCxn id="120" idx="3"/>
            <a:endCxn id="131" idx="1"/>
          </p:cNvCxnSpPr>
          <p:nvPr/>
        </p:nvCxnSpPr>
        <p:spPr>
          <a:xfrm flipV="1">
            <a:off x="5541661" y="3169562"/>
            <a:ext cx="1422598" cy="114287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517A58C-C069-4DDF-A0FE-96C097FB893C}"/>
              </a:ext>
            </a:extLst>
          </p:cNvPr>
          <p:cNvCxnSpPr>
            <a:cxnSpLocks/>
            <a:stCxn id="120" idx="3"/>
            <a:endCxn id="133" idx="1"/>
          </p:cNvCxnSpPr>
          <p:nvPr/>
        </p:nvCxnSpPr>
        <p:spPr>
          <a:xfrm flipV="1">
            <a:off x="5541661" y="4191051"/>
            <a:ext cx="1422597" cy="1213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D8F686D3-12E1-46A4-8D57-BEA27A0C631D}"/>
              </a:ext>
            </a:extLst>
          </p:cNvPr>
          <p:cNvCxnSpPr>
            <a:cxnSpLocks/>
            <a:stCxn id="120" idx="3"/>
            <a:endCxn id="134" idx="1"/>
          </p:cNvCxnSpPr>
          <p:nvPr/>
        </p:nvCxnSpPr>
        <p:spPr>
          <a:xfrm>
            <a:off x="5541661" y="4312434"/>
            <a:ext cx="1422599" cy="10990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542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D5CC3E-5FF3-48FF-BAF8-67BD3618D0D7}"/>
              </a:ext>
            </a:extLst>
          </p:cNvPr>
          <p:cNvSpPr/>
          <p:nvPr/>
        </p:nvSpPr>
        <p:spPr>
          <a:xfrm>
            <a:off x="0" y="1"/>
            <a:ext cx="12192000" cy="6858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520FE13-5A75-435A-9D57-5E0EBE51223E}"/>
              </a:ext>
            </a:extLst>
          </p:cNvPr>
          <p:cNvSpPr/>
          <p:nvPr/>
        </p:nvSpPr>
        <p:spPr>
          <a:xfrm>
            <a:off x="2526957" y="1390136"/>
            <a:ext cx="1587842" cy="9020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State 1</a:t>
            </a:r>
          </a:p>
        </p:txBody>
      </p:sp>
      <p:sp>
        <p:nvSpPr>
          <p:cNvPr id="6" name="Oval 5">
            <a:extLst>
              <a:ext uri="{FF2B5EF4-FFF2-40B4-BE49-F238E27FC236}">
                <a16:creationId xmlns:a16="http://schemas.microsoft.com/office/drawing/2014/main" id="{DECBC8A4-9DC8-4686-954F-4E61712DB4ED}"/>
              </a:ext>
            </a:extLst>
          </p:cNvPr>
          <p:cNvSpPr/>
          <p:nvPr/>
        </p:nvSpPr>
        <p:spPr>
          <a:xfrm>
            <a:off x="5175422" y="1396315"/>
            <a:ext cx="1587842" cy="9020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State 2</a:t>
            </a:r>
          </a:p>
        </p:txBody>
      </p:sp>
      <p:sp>
        <p:nvSpPr>
          <p:cNvPr id="8" name="Oval 7">
            <a:extLst>
              <a:ext uri="{FF2B5EF4-FFF2-40B4-BE49-F238E27FC236}">
                <a16:creationId xmlns:a16="http://schemas.microsoft.com/office/drawing/2014/main" id="{CCA9A335-D485-4E03-9531-D10CA0375BB4}"/>
              </a:ext>
            </a:extLst>
          </p:cNvPr>
          <p:cNvSpPr/>
          <p:nvPr/>
        </p:nvSpPr>
        <p:spPr>
          <a:xfrm>
            <a:off x="7570574" y="1390136"/>
            <a:ext cx="1587842" cy="9020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State 3</a:t>
            </a:r>
          </a:p>
        </p:txBody>
      </p:sp>
      <p:cxnSp>
        <p:nvCxnSpPr>
          <p:cNvPr id="10" name="Connector: Curved 9">
            <a:extLst>
              <a:ext uri="{FF2B5EF4-FFF2-40B4-BE49-F238E27FC236}">
                <a16:creationId xmlns:a16="http://schemas.microsoft.com/office/drawing/2014/main" id="{9C291383-0670-4351-8A2D-18B4611D6A6F}"/>
              </a:ext>
            </a:extLst>
          </p:cNvPr>
          <p:cNvCxnSpPr>
            <a:cxnSpLocks/>
            <a:stCxn id="5" idx="7"/>
            <a:endCxn id="6" idx="1"/>
          </p:cNvCxnSpPr>
          <p:nvPr/>
        </p:nvCxnSpPr>
        <p:spPr>
          <a:xfrm rot="16200000" flipH="1">
            <a:off x="4642020" y="762481"/>
            <a:ext cx="6179" cy="1525691"/>
          </a:xfrm>
          <a:prstGeom prst="curvedConnector3">
            <a:avLst>
              <a:gd name="adj1" fmla="val -5837530"/>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360C50F7-EB5A-4202-8B96-02223C12484C}"/>
              </a:ext>
            </a:extLst>
          </p:cNvPr>
          <p:cNvCxnSpPr>
            <a:cxnSpLocks/>
            <a:stCxn id="5" idx="3"/>
            <a:endCxn id="5" idx="4"/>
          </p:cNvCxnSpPr>
          <p:nvPr/>
        </p:nvCxnSpPr>
        <p:spPr>
          <a:xfrm rot="16200000" flipH="1">
            <a:off x="2974134" y="1945433"/>
            <a:ext cx="132101" cy="561387"/>
          </a:xfrm>
          <a:prstGeom prst="curvedConnector3">
            <a:avLst>
              <a:gd name="adj1" fmla="val 44142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Connector: Curved 16">
            <a:extLst>
              <a:ext uri="{FF2B5EF4-FFF2-40B4-BE49-F238E27FC236}">
                <a16:creationId xmlns:a16="http://schemas.microsoft.com/office/drawing/2014/main" id="{877691A7-B0F6-41C9-8EE1-E96BE21431EC}"/>
              </a:ext>
            </a:extLst>
          </p:cNvPr>
          <p:cNvCxnSpPr>
            <a:cxnSpLocks/>
            <a:stCxn id="6" idx="0"/>
            <a:endCxn id="8" idx="1"/>
          </p:cNvCxnSpPr>
          <p:nvPr/>
        </p:nvCxnSpPr>
        <p:spPr>
          <a:xfrm rot="16200000" flipH="1">
            <a:off x="6823264" y="542394"/>
            <a:ext cx="125922" cy="1833765"/>
          </a:xfrm>
          <a:prstGeom prst="curvedConnector3">
            <a:avLst>
              <a:gd name="adj1" fmla="val -186448"/>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26B01E1F-3A09-4CC0-8673-611C8A40CB06}"/>
              </a:ext>
            </a:extLst>
          </p:cNvPr>
          <p:cNvCxnSpPr>
            <a:cxnSpLocks/>
            <a:stCxn id="6" idx="5"/>
            <a:endCxn id="6" idx="4"/>
          </p:cNvCxnSpPr>
          <p:nvPr/>
        </p:nvCxnSpPr>
        <p:spPr>
          <a:xfrm rot="5400000">
            <a:off x="6183987" y="1951613"/>
            <a:ext cx="132101" cy="561387"/>
          </a:xfrm>
          <a:prstGeom prst="curvedConnector3">
            <a:avLst>
              <a:gd name="adj1" fmla="val 273049"/>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1DE896F-81AC-4522-B309-CA027E527123}"/>
              </a:ext>
            </a:extLst>
          </p:cNvPr>
          <p:cNvSpPr txBox="1"/>
          <p:nvPr/>
        </p:nvSpPr>
        <p:spPr>
          <a:xfrm>
            <a:off x="2734963" y="3306992"/>
            <a:ext cx="3361037" cy="1754326"/>
          </a:xfrm>
          <a:prstGeom prst="rect">
            <a:avLst/>
          </a:prstGeom>
          <a:noFill/>
        </p:spPr>
        <p:txBody>
          <a:bodyPr wrap="square" rtlCol="0">
            <a:spAutoFit/>
          </a:bodyPr>
          <a:lstStyle/>
          <a:p>
            <a:r>
              <a:rPr lang="en-US" b="1" dirty="0">
                <a:solidFill>
                  <a:schemeClr val="tx1"/>
                </a:solidFill>
              </a:rPr>
              <a:t>State 1 – Rotate</a:t>
            </a:r>
          </a:p>
          <a:p>
            <a:endParaRPr lang="en-US" b="1" dirty="0">
              <a:solidFill>
                <a:schemeClr val="tx1"/>
              </a:solidFill>
            </a:endParaRPr>
          </a:p>
          <a:p>
            <a:r>
              <a:rPr lang="en-US" b="1" dirty="0"/>
              <a:t>State 2 – Go Straight</a:t>
            </a:r>
          </a:p>
          <a:p>
            <a:endParaRPr lang="en-US" b="1" dirty="0"/>
          </a:p>
          <a:p>
            <a:r>
              <a:rPr lang="en-US" b="1" dirty="0">
                <a:solidFill>
                  <a:schemeClr val="tx1"/>
                </a:solidFill>
              </a:rPr>
              <a:t>State 3 –  Particle  &amp;&amp; LED Flash</a:t>
            </a:r>
          </a:p>
          <a:p>
            <a:endParaRPr lang="en-US" dirty="0"/>
          </a:p>
        </p:txBody>
      </p:sp>
      <p:cxnSp>
        <p:nvCxnSpPr>
          <p:cNvPr id="32" name="Connector: Curved 31">
            <a:extLst>
              <a:ext uri="{FF2B5EF4-FFF2-40B4-BE49-F238E27FC236}">
                <a16:creationId xmlns:a16="http://schemas.microsoft.com/office/drawing/2014/main" id="{93EFA6BF-23D6-448C-A8D6-F6E06972AC69}"/>
              </a:ext>
            </a:extLst>
          </p:cNvPr>
          <p:cNvCxnSpPr>
            <a:cxnSpLocks/>
            <a:stCxn id="6" idx="3"/>
            <a:endCxn id="5" idx="5"/>
          </p:cNvCxnSpPr>
          <p:nvPr/>
        </p:nvCxnSpPr>
        <p:spPr>
          <a:xfrm rot="5400000" flipH="1">
            <a:off x="4642021" y="1400322"/>
            <a:ext cx="6179" cy="1525691"/>
          </a:xfrm>
          <a:prstGeom prst="curvedConnector3">
            <a:avLst>
              <a:gd name="adj1" fmla="val -5837530"/>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Connector: Curved 36">
            <a:extLst>
              <a:ext uri="{FF2B5EF4-FFF2-40B4-BE49-F238E27FC236}">
                <a16:creationId xmlns:a16="http://schemas.microsoft.com/office/drawing/2014/main" id="{71289049-A28E-49E6-AAE6-A16F45DDCD3B}"/>
              </a:ext>
            </a:extLst>
          </p:cNvPr>
          <p:cNvCxnSpPr>
            <a:cxnSpLocks/>
            <a:stCxn id="8" idx="0"/>
            <a:endCxn id="5" idx="1"/>
          </p:cNvCxnSpPr>
          <p:nvPr/>
        </p:nvCxnSpPr>
        <p:spPr>
          <a:xfrm rot="16200000" flipH="1" flipV="1">
            <a:off x="5495942" y="-1346316"/>
            <a:ext cx="132101" cy="5605004"/>
          </a:xfrm>
          <a:prstGeom prst="curvedConnector3">
            <a:avLst>
              <a:gd name="adj1" fmla="val -463025"/>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Connector: Curved 40">
            <a:extLst>
              <a:ext uri="{FF2B5EF4-FFF2-40B4-BE49-F238E27FC236}">
                <a16:creationId xmlns:a16="http://schemas.microsoft.com/office/drawing/2014/main" id="{1FC8A098-E92E-47F4-A033-509970370DAD}"/>
              </a:ext>
            </a:extLst>
          </p:cNvPr>
          <p:cNvCxnSpPr>
            <a:cxnSpLocks/>
            <a:stCxn id="8" idx="3"/>
            <a:endCxn id="6" idx="6"/>
          </p:cNvCxnSpPr>
          <p:nvPr/>
        </p:nvCxnSpPr>
        <p:spPr>
          <a:xfrm rot="5400000" flipH="1">
            <a:off x="7126815" y="1483785"/>
            <a:ext cx="312741" cy="1039844"/>
          </a:xfrm>
          <a:prstGeom prst="curvedConnector4">
            <a:avLst>
              <a:gd name="adj1" fmla="val -73096"/>
              <a:gd name="adj2" fmla="val 6118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Connector: Curved 43">
            <a:extLst>
              <a:ext uri="{FF2B5EF4-FFF2-40B4-BE49-F238E27FC236}">
                <a16:creationId xmlns:a16="http://schemas.microsoft.com/office/drawing/2014/main" id="{877691A7-B0F6-41C9-8EE1-E96BE21431EC}"/>
              </a:ext>
            </a:extLst>
          </p:cNvPr>
          <p:cNvCxnSpPr>
            <a:cxnSpLocks/>
            <a:stCxn id="8" idx="7"/>
            <a:endCxn id="8" idx="6"/>
          </p:cNvCxnSpPr>
          <p:nvPr/>
        </p:nvCxnSpPr>
        <p:spPr>
          <a:xfrm rot="16200000" flipH="1">
            <a:off x="8882689" y="1565430"/>
            <a:ext cx="318920" cy="232534"/>
          </a:xfrm>
          <a:prstGeom prst="curvedConnector4">
            <a:avLst>
              <a:gd name="adj1" fmla="val -54983"/>
              <a:gd name="adj2" fmla="val 198308"/>
            </a:avLst>
          </a:prstGeom>
          <a:ln w="19050">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F5946FDD-48DA-488F-A379-5CB9F644BBF3}"/>
              </a:ext>
            </a:extLst>
          </p:cNvPr>
          <p:cNvSpPr txBox="1"/>
          <p:nvPr/>
        </p:nvSpPr>
        <p:spPr>
          <a:xfrm>
            <a:off x="7178293" y="3220595"/>
            <a:ext cx="2447669" cy="1477328"/>
          </a:xfrm>
          <a:prstGeom prst="rect">
            <a:avLst/>
          </a:prstGeom>
          <a:noFill/>
        </p:spPr>
        <p:txBody>
          <a:bodyPr wrap="square" rtlCol="0">
            <a:spAutoFit/>
          </a:bodyPr>
          <a:lstStyle/>
          <a:p>
            <a:r>
              <a:rPr lang="en-US" b="1" dirty="0"/>
              <a:t>A:Ray detect nothing </a:t>
            </a:r>
          </a:p>
          <a:p>
            <a:r>
              <a:rPr lang="en-US" b="1" dirty="0"/>
              <a:t> </a:t>
            </a:r>
          </a:p>
          <a:p>
            <a:r>
              <a:rPr lang="en-US" b="1" dirty="0"/>
              <a:t>B:Ray detect cell</a:t>
            </a:r>
          </a:p>
          <a:p>
            <a:endParaRPr lang="en-US" b="1" dirty="0"/>
          </a:p>
          <a:p>
            <a:r>
              <a:rPr lang="en-US" b="1" dirty="0"/>
              <a:t>C:Body in water</a:t>
            </a:r>
          </a:p>
        </p:txBody>
      </p:sp>
      <p:sp>
        <p:nvSpPr>
          <p:cNvPr id="50" name="TextBox 49">
            <a:extLst>
              <a:ext uri="{FF2B5EF4-FFF2-40B4-BE49-F238E27FC236}">
                <a16:creationId xmlns:a16="http://schemas.microsoft.com/office/drawing/2014/main" id="{99BF3B93-11A5-4E3A-996F-46296482C977}"/>
              </a:ext>
            </a:extLst>
          </p:cNvPr>
          <p:cNvSpPr txBox="1"/>
          <p:nvPr/>
        </p:nvSpPr>
        <p:spPr>
          <a:xfrm>
            <a:off x="2706311" y="2614919"/>
            <a:ext cx="450842" cy="369332"/>
          </a:xfrm>
          <a:prstGeom prst="rect">
            <a:avLst/>
          </a:prstGeom>
          <a:noFill/>
        </p:spPr>
        <p:txBody>
          <a:bodyPr wrap="square" rtlCol="0">
            <a:spAutoFit/>
          </a:bodyPr>
          <a:lstStyle/>
          <a:p>
            <a:r>
              <a:rPr lang="en-US" dirty="0"/>
              <a:t>A</a:t>
            </a:r>
          </a:p>
        </p:txBody>
      </p:sp>
      <p:sp>
        <p:nvSpPr>
          <p:cNvPr id="51" name="TextBox 50">
            <a:extLst>
              <a:ext uri="{FF2B5EF4-FFF2-40B4-BE49-F238E27FC236}">
                <a16:creationId xmlns:a16="http://schemas.microsoft.com/office/drawing/2014/main" id="{867DC072-CFFF-4319-8142-A8D4C4A13E1E}"/>
              </a:ext>
            </a:extLst>
          </p:cNvPr>
          <p:cNvSpPr txBox="1"/>
          <p:nvPr/>
        </p:nvSpPr>
        <p:spPr>
          <a:xfrm>
            <a:off x="4645109" y="2503125"/>
            <a:ext cx="450842" cy="369332"/>
          </a:xfrm>
          <a:prstGeom prst="rect">
            <a:avLst/>
          </a:prstGeom>
          <a:noFill/>
          <a:ln w="19050">
            <a:noFill/>
          </a:ln>
        </p:spPr>
        <p:txBody>
          <a:bodyPr wrap="square" rtlCol="0">
            <a:spAutoFit/>
          </a:bodyPr>
          <a:lstStyle/>
          <a:p>
            <a:r>
              <a:rPr lang="en-US" dirty="0"/>
              <a:t>A</a:t>
            </a:r>
          </a:p>
        </p:txBody>
      </p:sp>
      <p:sp>
        <p:nvSpPr>
          <p:cNvPr id="52" name="TextBox 51">
            <a:extLst>
              <a:ext uri="{FF2B5EF4-FFF2-40B4-BE49-F238E27FC236}">
                <a16:creationId xmlns:a16="http://schemas.microsoft.com/office/drawing/2014/main" id="{DB1CDF37-E112-4D14-B4B1-C2A1A840AEE0}"/>
              </a:ext>
            </a:extLst>
          </p:cNvPr>
          <p:cNvSpPr txBox="1"/>
          <p:nvPr/>
        </p:nvSpPr>
        <p:spPr>
          <a:xfrm>
            <a:off x="5336571" y="376784"/>
            <a:ext cx="450842" cy="369332"/>
          </a:xfrm>
          <a:prstGeom prst="rect">
            <a:avLst/>
          </a:prstGeom>
          <a:noFill/>
          <a:ln w="19050">
            <a:noFill/>
          </a:ln>
        </p:spPr>
        <p:txBody>
          <a:bodyPr wrap="square" rtlCol="0">
            <a:spAutoFit/>
          </a:bodyPr>
          <a:lstStyle/>
          <a:p>
            <a:r>
              <a:rPr lang="en-US" dirty="0"/>
              <a:t>A</a:t>
            </a:r>
          </a:p>
        </p:txBody>
      </p:sp>
      <p:sp>
        <p:nvSpPr>
          <p:cNvPr id="53" name="TextBox 52">
            <a:extLst>
              <a:ext uri="{FF2B5EF4-FFF2-40B4-BE49-F238E27FC236}">
                <a16:creationId xmlns:a16="http://schemas.microsoft.com/office/drawing/2014/main" id="{198F96E9-B363-431C-AF05-AC21D7BD9071}"/>
              </a:ext>
            </a:extLst>
          </p:cNvPr>
          <p:cNvSpPr txBox="1"/>
          <p:nvPr/>
        </p:nvSpPr>
        <p:spPr>
          <a:xfrm>
            <a:off x="4471267" y="1152905"/>
            <a:ext cx="450842" cy="369332"/>
          </a:xfrm>
          <a:prstGeom prst="rect">
            <a:avLst/>
          </a:prstGeom>
          <a:noFill/>
          <a:ln w="19050">
            <a:noFill/>
          </a:ln>
        </p:spPr>
        <p:txBody>
          <a:bodyPr wrap="square" rtlCol="0">
            <a:spAutoFit/>
          </a:bodyPr>
          <a:lstStyle/>
          <a:p>
            <a:r>
              <a:rPr lang="en-US" dirty="0"/>
              <a:t>B</a:t>
            </a:r>
          </a:p>
        </p:txBody>
      </p:sp>
      <p:sp>
        <p:nvSpPr>
          <p:cNvPr id="54" name="TextBox 53">
            <a:extLst>
              <a:ext uri="{FF2B5EF4-FFF2-40B4-BE49-F238E27FC236}">
                <a16:creationId xmlns:a16="http://schemas.microsoft.com/office/drawing/2014/main" id="{4A1A1439-4F45-4259-A31A-B2D5B0DD2320}"/>
              </a:ext>
            </a:extLst>
          </p:cNvPr>
          <p:cNvSpPr txBox="1"/>
          <p:nvPr/>
        </p:nvSpPr>
        <p:spPr>
          <a:xfrm>
            <a:off x="6873809" y="1115292"/>
            <a:ext cx="450842" cy="369332"/>
          </a:xfrm>
          <a:prstGeom prst="rect">
            <a:avLst/>
          </a:prstGeom>
          <a:noFill/>
          <a:ln w="19050">
            <a:noFill/>
          </a:ln>
        </p:spPr>
        <p:txBody>
          <a:bodyPr wrap="square" rtlCol="0">
            <a:spAutoFit/>
          </a:bodyPr>
          <a:lstStyle/>
          <a:p>
            <a:r>
              <a:rPr lang="en-US" dirty="0"/>
              <a:t>C</a:t>
            </a:r>
          </a:p>
        </p:txBody>
      </p:sp>
      <p:sp>
        <p:nvSpPr>
          <p:cNvPr id="55" name="TextBox 54">
            <a:extLst>
              <a:ext uri="{FF2B5EF4-FFF2-40B4-BE49-F238E27FC236}">
                <a16:creationId xmlns:a16="http://schemas.microsoft.com/office/drawing/2014/main" id="{9A6D5E2A-D558-4199-8166-EADFE8B2D7FB}"/>
              </a:ext>
            </a:extLst>
          </p:cNvPr>
          <p:cNvSpPr txBox="1"/>
          <p:nvPr/>
        </p:nvSpPr>
        <p:spPr>
          <a:xfrm>
            <a:off x="7435769" y="2401668"/>
            <a:ext cx="450842" cy="369332"/>
          </a:xfrm>
          <a:prstGeom prst="rect">
            <a:avLst/>
          </a:prstGeom>
          <a:noFill/>
          <a:ln w="19050">
            <a:noFill/>
          </a:ln>
        </p:spPr>
        <p:txBody>
          <a:bodyPr wrap="square" rtlCol="0">
            <a:spAutoFit/>
          </a:bodyPr>
          <a:lstStyle/>
          <a:p>
            <a:r>
              <a:rPr lang="en-US" dirty="0"/>
              <a:t>B</a:t>
            </a:r>
          </a:p>
        </p:txBody>
      </p:sp>
      <p:sp>
        <p:nvSpPr>
          <p:cNvPr id="56" name="TextBox 55">
            <a:extLst>
              <a:ext uri="{FF2B5EF4-FFF2-40B4-BE49-F238E27FC236}">
                <a16:creationId xmlns:a16="http://schemas.microsoft.com/office/drawing/2014/main" id="{CC45363F-C49A-4E58-AE83-65044FBC3A4A}"/>
              </a:ext>
            </a:extLst>
          </p:cNvPr>
          <p:cNvSpPr txBox="1"/>
          <p:nvPr/>
        </p:nvSpPr>
        <p:spPr>
          <a:xfrm>
            <a:off x="6133065" y="2503125"/>
            <a:ext cx="450842" cy="369332"/>
          </a:xfrm>
          <a:prstGeom prst="rect">
            <a:avLst/>
          </a:prstGeom>
          <a:noFill/>
          <a:ln w="19050">
            <a:noFill/>
          </a:ln>
        </p:spPr>
        <p:txBody>
          <a:bodyPr wrap="square" rtlCol="0">
            <a:spAutoFit/>
          </a:bodyPr>
          <a:lstStyle/>
          <a:p>
            <a:r>
              <a:rPr lang="en-US" dirty="0"/>
              <a:t>B</a:t>
            </a:r>
          </a:p>
        </p:txBody>
      </p:sp>
      <p:sp>
        <p:nvSpPr>
          <p:cNvPr id="57" name="TextBox 56">
            <a:extLst>
              <a:ext uri="{FF2B5EF4-FFF2-40B4-BE49-F238E27FC236}">
                <a16:creationId xmlns:a16="http://schemas.microsoft.com/office/drawing/2014/main" id="{59475C50-414E-4BFD-837E-272BF3891A5E}"/>
              </a:ext>
            </a:extLst>
          </p:cNvPr>
          <p:cNvSpPr txBox="1"/>
          <p:nvPr/>
        </p:nvSpPr>
        <p:spPr>
          <a:xfrm>
            <a:off x="9276351" y="1007072"/>
            <a:ext cx="450842" cy="369332"/>
          </a:xfrm>
          <a:prstGeom prst="rect">
            <a:avLst/>
          </a:prstGeom>
          <a:noFill/>
          <a:ln w="19050">
            <a:noFill/>
          </a:ln>
        </p:spPr>
        <p:txBody>
          <a:bodyPr wrap="square" rtlCol="0">
            <a:spAutoFit/>
          </a:bodyPr>
          <a:lstStyle/>
          <a:p>
            <a:r>
              <a:rPr lang="en-US" dirty="0"/>
              <a:t>C</a:t>
            </a:r>
          </a:p>
        </p:txBody>
      </p:sp>
    </p:spTree>
    <p:extLst>
      <p:ext uri="{BB962C8B-B14F-4D97-AF65-F5344CB8AC3E}">
        <p14:creationId xmlns:p14="http://schemas.microsoft.com/office/powerpoint/2010/main" val="2046113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3103</TotalTime>
  <Words>430</Words>
  <Application>Microsoft Office PowerPoint</Application>
  <PresentationFormat>Widescreen</PresentationFormat>
  <Paragraphs>69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guan jie</dc:creator>
  <cp:lastModifiedBy>guan jie</cp:lastModifiedBy>
  <cp:revision>32</cp:revision>
  <dcterms:created xsi:type="dcterms:W3CDTF">2019-11-05T23:44:13Z</dcterms:created>
  <dcterms:modified xsi:type="dcterms:W3CDTF">2019-12-01T08:19:54Z</dcterms:modified>
</cp:coreProperties>
</file>